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3"/>
  </p:notesMasterIdLst>
  <p:handoutMasterIdLst>
    <p:handoutMasterId r:id="rId24"/>
  </p:handoutMasterIdLst>
  <p:sldIdLst>
    <p:sldId id="289" r:id="rId5"/>
    <p:sldId id="286" r:id="rId6"/>
    <p:sldId id="272" r:id="rId7"/>
    <p:sldId id="299" r:id="rId8"/>
    <p:sldId id="281" r:id="rId9"/>
    <p:sldId id="291" r:id="rId10"/>
    <p:sldId id="297" r:id="rId11"/>
    <p:sldId id="296" r:id="rId12"/>
    <p:sldId id="298" r:id="rId13"/>
    <p:sldId id="278" r:id="rId14"/>
    <p:sldId id="305" r:id="rId15"/>
    <p:sldId id="301" r:id="rId16"/>
    <p:sldId id="302" r:id="rId17"/>
    <p:sldId id="300" r:id="rId18"/>
    <p:sldId id="303" r:id="rId19"/>
    <p:sldId id="273" r:id="rId20"/>
    <p:sldId id="304"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70"/>
  </p:normalViewPr>
  <p:slideViewPr>
    <p:cSldViewPr snapToGrid="0">
      <p:cViewPr varScale="1">
        <p:scale>
          <a:sx n="85" d="100"/>
          <a:sy n="85" d="100"/>
        </p:scale>
        <p:origin x="590" y="725"/>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mol Virdi" userId="c9416ddce5a979d3" providerId="LiveId" clId="{4D5665B2-2FA5-4EA2-8B7F-BBB9E30601D8}"/>
    <pc:docChg chg="undo custSel addSld modSld sldOrd">
      <pc:chgData name="Anmol Virdi" userId="c9416ddce5a979d3" providerId="LiveId" clId="{4D5665B2-2FA5-4EA2-8B7F-BBB9E30601D8}" dt="2022-12-22T08:08:18.204" v="984" actId="14100"/>
      <pc:docMkLst>
        <pc:docMk/>
      </pc:docMkLst>
      <pc:sldChg chg="modSp mod">
        <pc:chgData name="Anmol Virdi" userId="c9416ddce5a979d3" providerId="LiveId" clId="{4D5665B2-2FA5-4EA2-8B7F-BBB9E30601D8}" dt="2022-12-21T23:47:54.037" v="42" actId="20577"/>
        <pc:sldMkLst>
          <pc:docMk/>
          <pc:sldMk cId="3327019842" sldId="273"/>
        </pc:sldMkLst>
        <pc:graphicFrameChg chg="modGraphic">
          <ac:chgData name="Anmol Virdi" userId="c9416ddce5a979d3" providerId="LiveId" clId="{4D5665B2-2FA5-4EA2-8B7F-BBB9E30601D8}" dt="2022-12-21T23:47:54.037" v="42" actId="20577"/>
          <ac:graphicFrameMkLst>
            <pc:docMk/>
            <pc:sldMk cId="3327019842" sldId="273"/>
            <ac:graphicFrameMk id="23" creationId="{4DEB0F92-80A0-2569-DCB0-48185051D3C2}"/>
          </ac:graphicFrameMkLst>
        </pc:graphicFrameChg>
      </pc:sldChg>
      <pc:sldChg chg="addSp delSp modSp mod">
        <pc:chgData name="Anmol Virdi" userId="c9416ddce5a979d3" providerId="LiveId" clId="{4D5665B2-2FA5-4EA2-8B7F-BBB9E30601D8}" dt="2022-12-22T08:03:44.747" v="582" actId="14100"/>
        <pc:sldMkLst>
          <pc:docMk/>
          <pc:sldMk cId="2824039953" sldId="281"/>
        </pc:sldMkLst>
        <pc:spChg chg="mod">
          <ac:chgData name="Anmol Virdi" userId="c9416ddce5a979d3" providerId="LiveId" clId="{4D5665B2-2FA5-4EA2-8B7F-BBB9E30601D8}" dt="2022-12-22T08:03:05.384" v="571" actId="1038"/>
          <ac:spMkLst>
            <pc:docMk/>
            <pc:sldMk cId="2824039953" sldId="281"/>
            <ac:spMk id="3" creationId="{302303BC-9A39-470F-8733-A268BC16B299}"/>
          </ac:spMkLst>
        </pc:spChg>
        <pc:spChg chg="mod">
          <ac:chgData name="Anmol Virdi" userId="c9416ddce5a979d3" providerId="LiveId" clId="{4D5665B2-2FA5-4EA2-8B7F-BBB9E30601D8}" dt="2022-12-22T08:03:05.384" v="571" actId="1038"/>
          <ac:spMkLst>
            <pc:docMk/>
            <pc:sldMk cId="2824039953" sldId="281"/>
            <ac:spMk id="4" creationId="{23C936ED-4D5A-4897-BFCD-65082B328E0D}"/>
          </ac:spMkLst>
        </pc:spChg>
        <pc:spChg chg="mod">
          <ac:chgData name="Anmol Virdi" userId="c9416ddce5a979d3" providerId="LiveId" clId="{4D5665B2-2FA5-4EA2-8B7F-BBB9E30601D8}" dt="2022-12-22T08:03:05.384" v="571" actId="1038"/>
          <ac:spMkLst>
            <pc:docMk/>
            <pc:sldMk cId="2824039953" sldId="281"/>
            <ac:spMk id="15" creationId="{C5B67D68-F2A3-48A2-B2A0-C9DF8BA55D80}"/>
          </ac:spMkLst>
        </pc:spChg>
        <pc:spChg chg="mod">
          <ac:chgData name="Anmol Virdi" userId="c9416ddce5a979d3" providerId="LiveId" clId="{4D5665B2-2FA5-4EA2-8B7F-BBB9E30601D8}" dt="2022-12-22T08:03:27.411" v="579" actId="14100"/>
          <ac:spMkLst>
            <pc:docMk/>
            <pc:sldMk cId="2824039953" sldId="281"/>
            <ac:spMk id="16" creationId="{C6CF32E2-A869-4259-A659-5EEE6BDA3B59}"/>
          </ac:spMkLst>
        </pc:spChg>
        <pc:spChg chg="mod">
          <ac:chgData name="Anmol Virdi" userId="c9416ddce5a979d3" providerId="LiveId" clId="{4D5665B2-2FA5-4EA2-8B7F-BBB9E30601D8}" dt="2022-12-22T08:03:05.384" v="571" actId="1038"/>
          <ac:spMkLst>
            <pc:docMk/>
            <pc:sldMk cId="2824039953" sldId="281"/>
            <ac:spMk id="18" creationId="{C3A22FC4-1B49-46F9-A55E-33AACF2DEBBB}"/>
          </ac:spMkLst>
        </pc:spChg>
        <pc:spChg chg="mod">
          <ac:chgData name="Anmol Virdi" userId="c9416ddce5a979d3" providerId="LiveId" clId="{4D5665B2-2FA5-4EA2-8B7F-BBB9E30601D8}" dt="2022-12-22T08:03:05.384" v="571" actId="1038"/>
          <ac:spMkLst>
            <pc:docMk/>
            <pc:sldMk cId="2824039953" sldId="281"/>
            <ac:spMk id="20" creationId="{53C06E93-5E4C-46CA-9FB4-1640A2DC1748}"/>
          </ac:spMkLst>
        </pc:spChg>
        <pc:spChg chg="mod">
          <ac:chgData name="Anmol Virdi" userId="c9416ddce5a979d3" providerId="LiveId" clId="{4D5665B2-2FA5-4EA2-8B7F-BBB9E30601D8}" dt="2022-12-22T08:03:44.747" v="582" actId="14100"/>
          <ac:spMkLst>
            <pc:docMk/>
            <pc:sldMk cId="2824039953" sldId="281"/>
            <ac:spMk id="22" creationId="{882E2F92-EB16-4B55-B49A-3C6AB7B2BF30}"/>
          </ac:spMkLst>
        </pc:spChg>
        <pc:picChg chg="add del mod">
          <ac:chgData name="Anmol Virdi" userId="c9416ddce5a979d3" providerId="LiveId" clId="{4D5665B2-2FA5-4EA2-8B7F-BBB9E30601D8}" dt="2022-12-22T07:07:07.213" v="49" actId="14100"/>
          <ac:picMkLst>
            <pc:docMk/>
            <pc:sldMk cId="2824039953" sldId="281"/>
            <ac:picMk id="8" creationId="{66F4CBE8-FC0A-40B3-E870-A63F874404BE}"/>
          </ac:picMkLst>
        </pc:picChg>
        <pc:picChg chg="mod">
          <ac:chgData name="Anmol Virdi" userId="c9416ddce5a979d3" providerId="LiveId" clId="{4D5665B2-2FA5-4EA2-8B7F-BBB9E30601D8}" dt="2022-12-22T08:03:05.384" v="571" actId="1038"/>
          <ac:picMkLst>
            <pc:docMk/>
            <pc:sldMk cId="2824039953" sldId="281"/>
            <ac:picMk id="28" creationId="{3CDD98F8-113E-4FB2-A33D-039AFCD9C225}"/>
          </ac:picMkLst>
        </pc:picChg>
        <pc:picChg chg="mod">
          <ac:chgData name="Anmol Virdi" userId="c9416ddce5a979d3" providerId="LiveId" clId="{4D5665B2-2FA5-4EA2-8B7F-BBB9E30601D8}" dt="2022-12-22T08:03:05.384" v="571" actId="1038"/>
          <ac:picMkLst>
            <pc:docMk/>
            <pc:sldMk cId="2824039953" sldId="281"/>
            <ac:picMk id="30" creationId="{3CFFE792-5644-4DB8-9A25-D855F9B155E1}"/>
          </ac:picMkLst>
        </pc:picChg>
        <pc:picChg chg="mod">
          <ac:chgData name="Anmol Virdi" userId="c9416ddce5a979d3" providerId="LiveId" clId="{4D5665B2-2FA5-4EA2-8B7F-BBB9E30601D8}" dt="2022-12-22T08:03:05.384" v="571" actId="1038"/>
          <ac:picMkLst>
            <pc:docMk/>
            <pc:sldMk cId="2824039953" sldId="281"/>
            <ac:picMk id="32" creationId="{A80E0D18-9ED0-4449-BE73-35CBF01D1A4D}"/>
          </ac:picMkLst>
        </pc:picChg>
        <pc:picChg chg="add del mod">
          <ac:chgData name="Anmol Virdi" userId="c9416ddce5a979d3" providerId="LiveId" clId="{4D5665B2-2FA5-4EA2-8B7F-BBB9E30601D8}" dt="2022-12-22T08:03:41.867" v="581" actId="1076"/>
          <ac:picMkLst>
            <pc:docMk/>
            <pc:sldMk cId="2824039953" sldId="281"/>
            <ac:picMk id="1026" creationId="{69C12C7C-8A1C-1420-F9F0-22921B81F182}"/>
          </ac:picMkLst>
        </pc:picChg>
      </pc:sldChg>
      <pc:sldChg chg="modSp mod">
        <pc:chgData name="Anmol Virdi" userId="c9416ddce5a979d3" providerId="LiveId" clId="{4D5665B2-2FA5-4EA2-8B7F-BBB9E30601D8}" dt="2022-12-22T08:02:40.127" v="493" actId="1037"/>
        <pc:sldMkLst>
          <pc:docMk/>
          <pc:sldMk cId="1793949734" sldId="286"/>
        </pc:sldMkLst>
        <pc:spChg chg="mod">
          <ac:chgData name="Anmol Virdi" userId="c9416ddce5a979d3" providerId="LiveId" clId="{4D5665B2-2FA5-4EA2-8B7F-BBB9E30601D8}" dt="2022-12-22T08:02:40.127" v="493" actId="1037"/>
          <ac:spMkLst>
            <pc:docMk/>
            <pc:sldMk cId="1793949734" sldId="286"/>
            <ac:spMk id="2" creationId="{345C5720-51D4-4632-91CD-936B8AB96750}"/>
          </ac:spMkLst>
        </pc:spChg>
        <pc:spChg chg="mod">
          <ac:chgData name="Anmol Virdi" userId="c9416ddce5a979d3" providerId="LiveId" clId="{4D5665B2-2FA5-4EA2-8B7F-BBB9E30601D8}" dt="2022-12-22T08:02:40.127" v="493" actId="1037"/>
          <ac:spMkLst>
            <pc:docMk/>
            <pc:sldMk cId="1793949734" sldId="286"/>
            <ac:spMk id="5" creationId="{DCF29767-6635-4A46-AB77-672CC90C6FBE}"/>
          </ac:spMkLst>
        </pc:spChg>
        <pc:spChg chg="mod">
          <ac:chgData name="Anmol Virdi" userId="c9416ddce5a979d3" providerId="LiveId" clId="{4D5665B2-2FA5-4EA2-8B7F-BBB9E30601D8}" dt="2022-12-22T08:02:40.127" v="493" actId="1037"/>
          <ac:spMkLst>
            <pc:docMk/>
            <pc:sldMk cId="1793949734" sldId="286"/>
            <ac:spMk id="6" creationId="{9FABC344-E043-45BE-8588-06C658DBCE70}"/>
          </ac:spMkLst>
        </pc:spChg>
        <pc:spChg chg="mod">
          <ac:chgData name="Anmol Virdi" userId="c9416ddce5a979d3" providerId="LiveId" clId="{4D5665B2-2FA5-4EA2-8B7F-BBB9E30601D8}" dt="2022-12-22T08:02:40.127" v="493" actId="1037"/>
          <ac:spMkLst>
            <pc:docMk/>
            <pc:sldMk cId="1793949734" sldId="286"/>
            <ac:spMk id="7" creationId="{02C6628C-972C-4717-AAF3-D882B30F6658}"/>
          </ac:spMkLst>
        </pc:spChg>
        <pc:spChg chg="mod">
          <ac:chgData name="Anmol Virdi" userId="c9416ddce5a979d3" providerId="LiveId" clId="{4D5665B2-2FA5-4EA2-8B7F-BBB9E30601D8}" dt="2022-12-22T08:02:40.127" v="493" actId="1037"/>
          <ac:spMkLst>
            <pc:docMk/>
            <pc:sldMk cId="1793949734" sldId="286"/>
            <ac:spMk id="9" creationId="{E7A818AB-B120-41D5-88A6-933AB9CAAE68}"/>
          </ac:spMkLst>
        </pc:spChg>
        <pc:picChg chg="mod">
          <ac:chgData name="Anmol Virdi" userId="c9416ddce5a979d3" providerId="LiveId" clId="{4D5665B2-2FA5-4EA2-8B7F-BBB9E30601D8}" dt="2022-12-22T07:12:49.165" v="277" actId="167"/>
          <ac:picMkLst>
            <pc:docMk/>
            <pc:sldMk cId="1793949734" sldId="286"/>
            <ac:picMk id="2050" creationId="{29EC1AF2-D2D6-B1F5-742E-9614C9C5D7BA}"/>
          </ac:picMkLst>
        </pc:picChg>
      </pc:sldChg>
      <pc:sldChg chg="delSp modSp mod">
        <pc:chgData name="Anmol Virdi" userId="c9416ddce5a979d3" providerId="LiveId" clId="{4D5665B2-2FA5-4EA2-8B7F-BBB9E30601D8}" dt="2022-12-22T07:09:31.532" v="182" actId="1035"/>
        <pc:sldMkLst>
          <pc:docMk/>
          <pc:sldMk cId="1486951216" sldId="288"/>
        </pc:sldMkLst>
        <pc:spChg chg="mod">
          <ac:chgData name="Anmol Virdi" userId="c9416ddce5a979d3" providerId="LiveId" clId="{4D5665B2-2FA5-4EA2-8B7F-BBB9E30601D8}" dt="2022-12-22T07:09:24.218" v="151" actId="1076"/>
          <ac:spMkLst>
            <pc:docMk/>
            <pc:sldMk cId="1486951216" sldId="288"/>
            <ac:spMk id="2" creationId="{1BD43A5E-77DF-44FD-800D-158434A3ABC6}"/>
          </ac:spMkLst>
        </pc:spChg>
        <pc:spChg chg="mod">
          <ac:chgData name="Anmol Virdi" userId="c9416ddce5a979d3" providerId="LiveId" clId="{4D5665B2-2FA5-4EA2-8B7F-BBB9E30601D8}" dt="2022-12-22T07:09:19.993" v="150" actId="14100"/>
          <ac:spMkLst>
            <pc:docMk/>
            <pc:sldMk cId="1486951216" sldId="288"/>
            <ac:spMk id="5" creationId="{D5537408-2125-4CE5-92A7-F7E0FCBA31D0}"/>
          </ac:spMkLst>
        </pc:spChg>
        <pc:spChg chg="mod">
          <ac:chgData name="Anmol Virdi" userId="c9416ddce5a979d3" providerId="LiveId" clId="{4D5665B2-2FA5-4EA2-8B7F-BBB9E30601D8}" dt="2022-12-22T07:09:31.532" v="182" actId="1035"/>
          <ac:spMkLst>
            <pc:docMk/>
            <pc:sldMk cId="1486951216" sldId="288"/>
            <ac:spMk id="6" creationId="{B0C70F64-F3E5-413B-AF4F-E15CE944B761}"/>
          </ac:spMkLst>
        </pc:spChg>
        <pc:picChg chg="del">
          <ac:chgData name="Anmol Virdi" userId="c9416ddce5a979d3" providerId="LiveId" clId="{4D5665B2-2FA5-4EA2-8B7F-BBB9E30601D8}" dt="2022-12-22T07:08:54.889" v="77" actId="478"/>
          <ac:picMkLst>
            <pc:docMk/>
            <pc:sldMk cId="1486951216" sldId="288"/>
            <ac:picMk id="4" creationId="{BD5BAEF8-04EE-4148-AB9D-25427A926896}"/>
          </ac:picMkLst>
        </pc:picChg>
      </pc:sldChg>
      <pc:sldChg chg="addSp modSp mod">
        <pc:chgData name="Anmol Virdi" userId="c9416ddce5a979d3" providerId="LiveId" clId="{4D5665B2-2FA5-4EA2-8B7F-BBB9E30601D8}" dt="2022-12-22T07:51:03.708" v="420" actId="1076"/>
        <pc:sldMkLst>
          <pc:docMk/>
          <pc:sldMk cId="1093556016" sldId="289"/>
        </pc:sldMkLst>
        <pc:spChg chg="mod">
          <ac:chgData name="Anmol Virdi" userId="c9416ddce5a979d3" providerId="LiveId" clId="{4D5665B2-2FA5-4EA2-8B7F-BBB9E30601D8}" dt="2022-12-22T07:50:10.300" v="366"/>
          <ac:spMkLst>
            <pc:docMk/>
            <pc:sldMk cId="1093556016" sldId="289"/>
            <ac:spMk id="2" creationId="{AFB6C91D-4B22-49F1-9A0B-ABEB9E1F5A26}"/>
          </ac:spMkLst>
        </pc:spChg>
        <pc:spChg chg="mod">
          <ac:chgData name="Anmol Virdi" userId="c9416ddce5a979d3" providerId="LiveId" clId="{4D5665B2-2FA5-4EA2-8B7F-BBB9E30601D8}" dt="2022-12-22T07:50:58.727" v="419" actId="1076"/>
          <ac:spMkLst>
            <pc:docMk/>
            <pc:sldMk cId="1093556016" sldId="289"/>
            <ac:spMk id="4" creationId="{0CA2E80D-F3EC-4A5F-8E65-56FEA206EE0F}"/>
          </ac:spMkLst>
        </pc:spChg>
        <pc:spChg chg="add mod">
          <ac:chgData name="Anmol Virdi" userId="c9416ddce5a979d3" providerId="LiveId" clId="{4D5665B2-2FA5-4EA2-8B7F-BBB9E30601D8}" dt="2022-12-22T07:51:03.708" v="420" actId="1076"/>
          <ac:spMkLst>
            <pc:docMk/>
            <pc:sldMk cId="1093556016" sldId="289"/>
            <ac:spMk id="5" creationId="{F8F1B829-51EF-B3EA-59D5-D4609A759462}"/>
          </ac:spMkLst>
        </pc:spChg>
      </pc:sldChg>
      <pc:sldChg chg="addSp modSp mod">
        <pc:chgData name="Anmol Virdi" userId="c9416ddce5a979d3" providerId="LiveId" clId="{4D5665B2-2FA5-4EA2-8B7F-BBB9E30601D8}" dt="2022-12-22T08:05:30.939" v="778" actId="1076"/>
        <pc:sldMkLst>
          <pc:docMk/>
          <pc:sldMk cId="3298964373" sldId="291"/>
        </pc:sldMkLst>
        <pc:spChg chg="mod">
          <ac:chgData name="Anmol Virdi" userId="c9416ddce5a979d3" providerId="LiveId" clId="{4D5665B2-2FA5-4EA2-8B7F-BBB9E30601D8}" dt="2022-12-22T08:05:09.338" v="708" actId="1037"/>
          <ac:spMkLst>
            <pc:docMk/>
            <pc:sldMk cId="3298964373" sldId="291"/>
            <ac:spMk id="2" creationId="{95668119-9603-4701-8EEC-F2E48B808491}"/>
          </ac:spMkLst>
        </pc:spChg>
        <pc:spChg chg="mod">
          <ac:chgData name="Anmol Virdi" userId="c9416ddce5a979d3" providerId="LiveId" clId="{4D5665B2-2FA5-4EA2-8B7F-BBB9E30601D8}" dt="2022-12-22T08:05:15.808" v="765" actId="1037"/>
          <ac:spMkLst>
            <pc:docMk/>
            <pc:sldMk cId="3298964373" sldId="291"/>
            <ac:spMk id="5" creationId="{857A0168-DBD5-47D4-A751-3B39262D8254}"/>
          </ac:spMkLst>
        </pc:spChg>
        <pc:spChg chg="mod">
          <ac:chgData name="Anmol Virdi" userId="c9416ddce5a979d3" providerId="LiveId" clId="{4D5665B2-2FA5-4EA2-8B7F-BBB9E30601D8}" dt="2022-12-22T08:05:09.338" v="708" actId="1037"/>
          <ac:spMkLst>
            <pc:docMk/>
            <pc:sldMk cId="3298964373" sldId="291"/>
            <ac:spMk id="6" creationId="{7F009843-AFA3-44E8-B7D5-3F39B363C92E}"/>
          </ac:spMkLst>
        </pc:spChg>
        <pc:spChg chg="mod">
          <ac:chgData name="Anmol Virdi" userId="c9416ddce5a979d3" providerId="LiveId" clId="{4D5665B2-2FA5-4EA2-8B7F-BBB9E30601D8}" dt="2022-12-22T08:05:09.338" v="708" actId="1037"/>
          <ac:spMkLst>
            <pc:docMk/>
            <pc:sldMk cId="3298964373" sldId="291"/>
            <ac:spMk id="8" creationId="{FC6730AE-386B-426F-9F29-221DCC5F714D}"/>
          </ac:spMkLst>
        </pc:spChg>
        <pc:spChg chg="mod">
          <ac:chgData name="Anmol Virdi" userId="c9416ddce5a979d3" providerId="LiveId" clId="{4D5665B2-2FA5-4EA2-8B7F-BBB9E30601D8}" dt="2022-12-22T08:05:09.338" v="708" actId="1037"/>
          <ac:spMkLst>
            <pc:docMk/>
            <pc:sldMk cId="3298964373" sldId="291"/>
            <ac:spMk id="11" creationId="{186A1D66-9F36-434B-9677-0FE61760AB97}"/>
          </ac:spMkLst>
        </pc:spChg>
        <pc:spChg chg="mod">
          <ac:chgData name="Anmol Virdi" userId="c9416ddce5a979d3" providerId="LiveId" clId="{4D5665B2-2FA5-4EA2-8B7F-BBB9E30601D8}" dt="2022-12-22T08:05:19.739" v="773" actId="1035"/>
          <ac:spMkLst>
            <pc:docMk/>
            <pc:sldMk cId="3298964373" sldId="291"/>
            <ac:spMk id="14" creationId="{7F820741-8871-4D59-8ED1-466FEFD2AF94}"/>
          </ac:spMkLst>
        </pc:spChg>
        <pc:picChg chg="mod">
          <ac:chgData name="Anmol Virdi" userId="c9416ddce5a979d3" providerId="LiveId" clId="{4D5665B2-2FA5-4EA2-8B7F-BBB9E30601D8}" dt="2022-12-22T08:05:09.338" v="708" actId="1037"/>
          <ac:picMkLst>
            <pc:docMk/>
            <pc:sldMk cId="3298964373" sldId="291"/>
            <ac:picMk id="9" creationId="{9FC370A7-FF9A-42B0-9C14-95C57A9BC6D3}"/>
          </ac:picMkLst>
        </pc:picChg>
        <pc:picChg chg="mod">
          <ac:chgData name="Anmol Virdi" userId="c9416ddce5a979d3" providerId="LiveId" clId="{4D5665B2-2FA5-4EA2-8B7F-BBB9E30601D8}" dt="2022-12-22T08:05:09.338" v="708" actId="1037"/>
          <ac:picMkLst>
            <pc:docMk/>
            <pc:sldMk cId="3298964373" sldId="291"/>
            <ac:picMk id="10" creationId="{1630545B-ED3D-48DD-8CD5-CB200AA2D790}"/>
          </ac:picMkLst>
        </pc:picChg>
        <pc:picChg chg="add mod">
          <ac:chgData name="Anmol Virdi" userId="c9416ddce5a979d3" providerId="LiveId" clId="{4D5665B2-2FA5-4EA2-8B7F-BBB9E30601D8}" dt="2022-12-22T08:05:30.939" v="778" actId="1076"/>
          <ac:picMkLst>
            <pc:docMk/>
            <pc:sldMk cId="3298964373" sldId="291"/>
            <ac:picMk id="2050" creationId="{9110E5D7-BA91-3554-EC5A-598C50CE1DC3}"/>
          </ac:picMkLst>
        </pc:picChg>
      </pc:sldChg>
      <pc:sldChg chg="modSp mod">
        <pc:chgData name="Anmol Virdi" userId="c9416ddce5a979d3" providerId="LiveId" clId="{4D5665B2-2FA5-4EA2-8B7F-BBB9E30601D8}" dt="2022-12-22T07:06:20.666" v="44" actId="1076"/>
        <pc:sldMkLst>
          <pc:docMk/>
          <pc:sldMk cId="1382761591" sldId="296"/>
        </pc:sldMkLst>
        <pc:spChg chg="mod">
          <ac:chgData name="Anmol Virdi" userId="c9416ddce5a979d3" providerId="LiveId" clId="{4D5665B2-2FA5-4EA2-8B7F-BBB9E30601D8}" dt="2022-12-22T07:06:20.666" v="44" actId="1076"/>
          <ac:spMkLst>
            <pc:docMk/>
            <pc:sldMk cId="1382761591" sldId="296"/>
            <ac:spMk id="6" creationId="{7F009843-AFA3-44E8-B7D5-3F39B363C92E}"/>
          </ac:spMkLst>
        </pc:spChg>
      </pc:sldChg>
      <pc:sldChg chg="addSp modSp mod">
        <pc:chgData name="Anmol Virdi" userId="c9416ddce5a979d3" providerId="LiveId" clId="{4D5665B2-2FA5-4EA2-8B7F-BBB9E30601D8}" dt="2022-12-22T08:08:18.204" v="984" actId="14100"/>
        <pc:sldMkLst>
          <pc:docMk/>
          <pc:sldMk cId="3546487133" sldId="297"/>
        </pc:sldMkLst>
        <pc:spChg chg="add mod">
          <ac:chgData name="Anmol Virdi" userId="c9416ddce5a979d3" providerId="LiveId" clId="{4D5665B2-2FA5-4EA2-8B7F-BBB9E30601D8}" dt="2022-12-22T08:07:59.196" v="980" actId="14100"/>
          <ac:spMkLst>
            <pc:docMk/>
            <pc:sldMk cId="3546487133" sldId="297"/>
            <ac:spMk id="2" creationId="{FB2D7E00-078B-3D7B-488A-9D71D81C719D}"/>
          </ac:spMkLst>
        </pc:spChg>
        <pc:spChg chg="mod">
          <ac:chgData name="Anmol Virdi" userId="c9416ddce5a979d3" providerId="LiveId" clId="{4D5665B2-2FA5-4EA2-8B7F-BBB9E30601D8}" dt="2022-12-22T08:06:06.942" v="880" actId="1038"/>
          <ac:spMkLst>
            <pc:docMk/>
            <pc:sldMk cId="3546487133" sldId="297"/>
            <ac:spMk id="3" creationId="{302303BC-9A39-470F-8733-A268BC16B299}"/>
          </ac:spMkLst>
        </pc:spChg>
        <pc:spChg chg="mod">
          <ac:chgData name="Anmol Virdi" userId="c9416ddce5a979d3" providerId="LiveId" clId="{4D5665B2-2FA5-4EA2-8B7F-BBB9E30601D8}" dt="2022-12-22T08:07:42.620" v="976" actId="1076"/>
          <ac:spMkLst>
            <pc:docMk/>
            <pc:sldMk cId="3546487133" sldId="297"/>
            <ac:spMk id="4" creationId="{23C936ED-4D5A-4897-BFCD-65082B328E0D}"/>
          </ac:spMkLst>
        </pc:spChg>
        <pc:spChg chg="mod">
          <ac:chgData name="Anmol Virdi" userId="c9416ddce5a979d3" providerId="LiveId" clId="{4D5665B2-2FA5-4EA2-8B7F-BBB9E30601D8}" dt="2022-12-22T08:06:06.942" v="880" actId="1038"/>
          <ac:spMkLst>
            <pc:docMk/>
            <pc:sldMk cId="3546487133" sldId="297"/>
            <ac:spMk id="15" creationId="{C5B67D68-F2A3-48A2-B2A0-C9DF8BA55D80}"/>
          </ac:spMkLst>
        </pc:spChg>
        <pc:spChg chg="mod">
          <ac:chgData name="Anmol Virdi" userId="c9416ddce5a979d3" providerId="LiveId" clId="{4D5665B2-2FA5-4EA2-8B7F-BBB9E30601D8}" dt="2022-12-22T08:08:18.204" v="984" actId="14100"/>
          <ac:spMkLst>
            <pc:docMk/>
            <pc:sldMk cId="3546487133" sldId="297"/>
            <ac:spMk id="16" creationId="{C6CF32E2-A869-4259-A659-5EEE6BDA3B59}"/>
          </ac:spMkLst>
        </pc:spChg>
        <pc:spChg chg="mod">
          <ac:chgData name="Anmol Virdi" userId="c9416ddce5a979d3" providerId="LiveId" clId="{4D5665B2-2FA5-4EA2-8B7F-BBB9E30601D8}" dt="2022-12-22T08:08:09.468" v="982" actId="14100"/>
          <ac:spMkLst>
            <pc:docMk/>
            <pc:sldMk cId="3546487133" sldId="297"/>
            <ac:spMk id="18" creationId="{C3A22FC4-1B49-46F9-A55E-33AACF2DEBBB}"/>
          </ac:spMkLst>
        </pc:spChg>
        <pc:spChg chg="mod">
          <ac:chgData name="Anmol Virdi" userId="c9416ddce5a979d3" providerId="LiveId" clId="{4D5665B2-2FA5-4EA2-8B7F-BBB9E30601D8}" dt="2022-12-22T08:06:30.276" v="966" actId="14100"/>
          <ac:spMkLst>
            <pc:docMk/>
            <pc:sldMk cId="3546487133" sldId="297"/>
            <ac:spMk id="22" creationId="{882E2F92-EB16-4B55-B49A-3C6AB7B2BF30}"/>
          </ac:spMkLst>
        </pc:spChg>
        <pc:picChg chg="add mod">
          <ac:chgData name="Anmol Virdi" userId="c9416ddce5a979d3" providerId="LiveId" clId="{4D5665B2-2FA5-4EA2-8B7F-BBB9E30601D8}" dt="2022-12-22T08:07:46.475" v="977" actId="1076"/>
          <ac:picMkLst>
            <pc:docMk/>
            <pc:sldMk cId="3546487133" sldId="297"/>
            <ac:picMk id="6" creationId="{F12C7D6A-D6C4-6995-ADAA-F88EDAC0C31D}"/>
          </ac:picMkLst>
        </pc:picChg>
        <pc:picChg chg="mod">
          <ac:chgData name="Anmol Virdi" userId="c9416ddce5a979d3" providerId="LiveId" clId="{4D5665B2-2FA5-4EA2-8B7F-BBB9E30601D8}" dt="2022-12-22T08:06:27.860" v="965" actId="1076"/>
          <ac:picMkLst>
            <pc:docMk/>
            <pc:sldMk cId="3546487133" sldId="297"/>
            <ac:picMk id="27" creationId="{02B9409E-837D-DB6F-EEB7-2F1DF16E6BD3}"/>
          </ac:picMkLst>
        </pc:picChg>
        <pc:picChg chg="mod">
          <ac:chgData name="Anmol Virdi" userId="c9416ddce5a979d3" providerId="LiveId" clId="{4D5665B2-2FA5-4EA2-8B7F-BBB9E30601D8}" dt="2022-12-22T08:07:37.604" v="975" actId="1076"/>
          <ac:picMkLst>
            <pc:docMk/>
            <pc:sldMk cId="3546487133" sldId="297"/>
            <ac:picMk id="28" creationId="{3CDD98F8-113E-4FB2-A33D-039AFCD9C225}"/>
          </ac:picMkLst>
        </pc:picChg>
        <pc:picChg chg="mod">
          <ac:chgData name="Anmol Virdi" userId="c9416ddce5a979d3" providerId="LiveId" clId="{4D5665B2-2FA5-4EA2-8B7F-BBB9E30601D8}" dt="2022-12-22T08:07:52.852" v="979" actId="1076"/>
          <ac:picMkLst>
            <pc:docMk/>
            <pc:sldMk cId="3546487133" sldId="297"/>
            <ac:picMk id="30" creationId="{3CFFE792-5644-4DB8-9A25-D855F9B155E1}"/>
          </ac:picMkLst>
        </pc:picChg>
      </pc:sldChg>
      <pc:sldChg chg="modSp mod">
        <pc:chgData name="Anmol Virdi" userId="c9416ddce5a979d3" providerId="LiveId" clId="{4D5665B2-2FA5-4EA2-8B7F-BBB9E30601D8}" dt="2022-12-22T07:57:23.431" v="426" actId="1035"/>
        <pc:sldMkLst>
          <pc:docMk/>
          <pc:sldMk cId="3773979701" sldId="298"/>
        </pc:sldMkLst>
        <pc:spChg chg="mod">
          <ac:chgData name="Anmol Virdi" userId="c9416ddce5a979d3" providerId="LiveId" clId="{4D5665B2-2FA5-4EA2-8B7F-BBB9E30601D8}" dt="2022-12-22T07:57:23.431" v="426" actId="1035"/>
          <ac:spMkLst>
            <pc:docMk/>
            <pc:sldMk cId="3773979701" sldId="298"/>
            <ac:spMk id="4" creationId="{23C936ED-4D5A-4897-BFCD-65082B328E0D}"/>
          </ac:spMkLst>
        </pc:spChg>
        <pc:spChg chg="mod">
          <ac:chgData name="Anmol Virdi" userId="c9416ddce5a979d3" providerId="LiveId" clId="{4D5665B2-2FA5-4EA2-8B7F-BBB9E30601D8}" dt="2022-12-22T07:57:23.431" v="426" actId="1035"/>
          <ac:spMkLst>
            <pc:docMk/>
            <pc:sldMk cId="3773979701" sldId="298"/>
            <ac:spMk id="6" creationId="{3F91FB93-6BB6-AB6E-7AAD-95B70D3DD761}"/>
          </ac:spMkLst>
        </pc:spChg>
        <pc:spChg chg="mod">
          <ac:chgData name="Anmol Virdi" userId="c9416ddce5a979d3" providerId="LiveId" clId="{4D5665B2-2FA5-4EA2-8B7F-BBB9E30601D8}" dt="2022-12-22T07:57:23.431" v="426" actId="1035"/>
          <ac:spMkLst>
            <pc:docMk/>
            <pc:sldMk cId="3773979701" sldId="298"/>
            <ac:spMk id="18" creationId="{C3A22FC4-1B49-46F9-A55E-33AACF2DEBBB}"/>
          </ac:spMkLst>
        </pc:spChg>
        <pc:picChg chg="mod">
          <ac:chgData name="Anmol Virdi" userId="c9416ddce5a979d3" providerId="LiveId" clId="{4D5665B2-2FA5-4EA2-8B7F-BBB9E30601D8}" dt="2022-12-22T07:57:23.431" v="426" actId="1035"/>
          <ac:picMkLst>
            <pc:docMk/>
            <pc:sldMk cId="3773979701" sldId="298"/>
            <ac:picMk id="2" creationId="{AB75A8FD-2D45-277A-B7D9-24E3B323B1C4}"/>
          </ac:picMkLst>
        </pc:picChg>
        <pc:picChg chg="mod">
          <ac:chgData name="Anmol Virdi" userId="c9416ddce5a979d3" providerId="LiveId" clId="{4D5665B2-2FA5-4EA2-8B7F-BBB9E30601D8}" dt="2022-12-22T07:57:23.431" v="426" actId="1035"/>
          <ac:picMkLst>
            <pc:docMk/>
            <pc:sldMk cId="3773979701" sldId="298"/>
            <ac:picMk id="28" creationId="{3CDD98F8-113E-4FB2-A33D-039AFCD9C225}"/>
          </ac:picMkLst>
        </pc:picChg>
        <pc:picChg chg="mod">
          <ac:chgData name="Anmol Virdi" userId="c9416ddce5a979d3" providerId="LiveId" clId="{4D5665B2-2FA5-4EA2-8B7F-BBB9E30601D8}" dt="2022-12-22T07:57:23.431" v="426" actId="1035"/>
          <ac:picMkLst>
            <pc:docMk/>
            <pc:sldMk cId="3773979701" sldId="298"/>
            <ac:picMk id="30" creationId="{3CFFE792-5644-4DB8-9A25-D855F9B155E1}"/>
          </ac:picMkLst>
        </pc:picChg>
      </pc:sldChg>
      <pc:sldChg chg="addSp delSp modSp new mod ord">
        <pc:chgData name="Anmol Virdi" userId="c9416ddce5a979d3" providerId="LiveId" clId="{4D5665B2-2FA5-4EA2-8B7F-BBB9E30601D8}" dt="2022-12-21T22:19:04.329" v="18" actId="1440"/>
        <pc:sldMkLst>
          <pc:docMk/>
          <pc:sldMk cId="1305604135" sldId="299"/>
        </pc:sldMkLst>
        <pc:spChg chg="del mod">
          <ac:chgData name="Anmol Virdi" userId="c9416ddce5a979d3" providerId="LiveId" clId="{4D5665B2-2FA5-4EA2-8B7F-BBB9E30601D8}" dt="2022-12-21T22:17:54.259" v="2" actId="478"/>
          <ac:spMkLst>
            <pc:docMk/>
            <pc:sldMk cId="1305604135" sldId="299"/>
            <ac:spMk id="2" creationId="{97E9E9E4-CC47-B386-4252-65B99B18D1AF}"/>
          </ac:spMkLst>
        </pc:spChg>
        <pc:spChg chg="del">
          <ac:chgData name="Anmol Virdi" userId="c9416ddce5a979d3" providerId="LiveId" clId="{4D5665B2-2FA5-4EA2-8B7F-BBB9E30601D8}" dt="2022-12-21T22:17:57.130" v="3" actId="478"/>
          <ac:spMkLst>
            <pc:docMk/>
            <pc:sldMk cId="1305604135" sldId="299"/>
            <ac:spMk id="3" creationId="{B3E8C4BA-F92D-A570-8ADC-1B03CF851A81}"/>
          </ac:spMkLst>
        </pc:spChg>
        <pc:spChg chg="del">
          <ac:chgData name="Anmol Virdi" userId="c9416ddce5a979d3" providerId="LiveId" clId="{4D5665B2-2FA5-4EA2-8B7F-BBB9E30601D8}" dt="2022-12-21T22:17:57.130" v="3" actId="478"/>
          <ac:spMkLst>
            <pc:docMk/>
            <pc:sldMk cId="1305604135" sldId="299"/>
            <ac:spMk id="4" creationId="{3FB339F3-58BF-BC62-79ED-CB69A7BBFF90}"/>
          </ac:spMkLst>
        </pc:spChg>
        <pc:spChg chg="del">
          <ac:chgData name="Anmol Virdi" userId="c9416ddce5a979d3" providerId="LiveId" clId="{4D5665B2-2FA5-4EA2-8B7F-BBB9E30601D8}" dt="2022-12-21T22:17:57.130" v="3" actId="478"/>
          <ac:spMkLst>
            <pc:docMk/>
            <pc:sldMk cId="1305604135" sldId="299"/>
            <ac:spMk id="6" creationId="{164ADED6-40D3-71CF-1AC4-E6718E944FAE}"/>
          </ac:spMkLst>
        </pc:spChg>
        <pc:spChg chg="del">
          <ac:chgData name="Anmol Virdi" userId="c9416ddce5a979d3" providerId="LiveId" clId="{4D5665B2-2FA5-4EA2-8B7F-BBB9E30601D8}" dt="2022-12-21T22:17:57.130" v="3" actId="478"/>
          <ac:spMkLst>
            <pc:docMk/>
            <pc:sldMk cId="1305604135" sldId="299"/>
            <ac:spMk id="7" creationId="{281D974C-6646-657C-5C3B-1DC95CCF83D4}"/>
          </ac:spMkLst>
        </pc:spChg>
        <pc:spChg chg="del">
          <ac:chgData name="Anmol Virdi" userId="c9416ddce5a979d3" providerId="LiveId" clId="{4D5665B2-2FA5-4EA2-8B7F-BBB9E30601D8}" dt="2022-12-21T22:17:57.130" v="3" actId="478"/>
          <ac:spMkLst>
            <pc:docMk/>
            <pc:sldMk cId="1305604135" sldId="299"/>
            <ac:spMk id="8" creationId="{CDE3261E-FCA5-44FA-5993-882A11828360}"/>
          </ac:spMkLst>
        </pc:spChg>
        <pc:spChg chg="del">
          <ac:chgData name="Anmol Virdi" userId="c9416ddce5a979d3" providerId="LiveId" clId="{4D5665B2-2FA5-4EA2-8B7F-BBB9E30601D8}" dt="2022-12-21T22:17:57.130" v="3" actId="478"/>
          <ac:spMkLst>
            <pc:docMk/>
            <pc:sldMk cId="1305604135" sldId="299"/>
            <ac:spMk id="9" creationId="{81408951-77F8-282C-71E4-5877401A87B5}"/>
          </ac:spMkLst>
        </pc:spChg>
        <pc:spChg chg="del">
          <ac:chgData name="Anmol Virdi" userId="c9416ddce5a979d3" providerId="LiveId" clId="{4D5665B2-2FA5-4EA2-8B7F-BBB9E30601D8}" dt="2022-12-21T22:17:59.028" v="4" actId="478"/>
          <ac:spMkLst>
            <pc:docMk/>
            <pc:sldMk cId="1305604135" sldId="299"/>
            <ac:spMk id="10" creationId="{F05ED779-E97F-579C-BE02-DDC53172DCFE}"/>
          </ac:spMkLst>
        </pc:spChg>
        <pc:picChg chg="add del">
          <ac:chgData name="Anmol Virdi" userId="c9416ddce5a979d3" providerId="LiveId" clId="{4D5665B2-2FA5-4EA2-8B7F-BBB9E30601D8}" dt="2022-12-21T22:18:02.206" v="6" actId="478"/>
          <ac:picMkLst>
            <pc:docMk/>
            <pc:sldMk cId="1305604135" sldId="299"/>
            <ac:picMk id="12" creationId="{E9127EA2-FED1-264E-299F-7BE515D34363}"/>
          </ac:picMkLst>
        </pc:picChg>
        <pc:picChg chg="add mod modCrop">
          <ac:chgData name="Anmol Virdi" userId="c9416ddce5a979d3" providerId="LiveId" clId="{4D5665B2-2FA5-4EA2-8B7F-BBB9E30601D8}" dt="2022-12-21T22:19:04.329" v="18" actId="1440"/>
          <ac:picMkLst>
            <pc:docMk/>
            <pc:sldMk cId="1305604135" sldId="299"/>
            <ac:picMk id="14" creationId="{30D1BD2A-05B7-429C-9BC3-56BC1446901C}"/>
          </ac:picMkLst>
        </pc:picChg>
      </pc:sldChg>
    </pc:docChg>
  </pc:docChgLst>
  <pc:docChgLst>
    <pc:chgData name="Anmol Virdi" userId="c9416ddce5a979d3" providerId="LiveId" clId="{7CD47328-2BD8-45C6-9205-BB2C3D7B60F3}"/>
    <pc:docChg chg="undo custSel addSld delSld modSld sldOrd">
      <pc:chgData name="Anmol Virdi" userId="c9416ddce5a979d3" providerId="LiveId" clId="{7CD47328-2BD8-45C6-9205-BB2C3D7B60F3}" dt="2023-04-17T03:09:54.340" v="1038"/>
      <pc:docMkLst>
        <pc:docMk/>
      </pc:docMkLst>
      <pc:sldChg chg="modSp mod">
        <pc:chgData name="Anmol Virdi" userId="c9416ddce5a979d3" providerId="LiveId" clId="{7CD47328-2BD8-45C6-9205-BB2C3D7B60F3}" dt="2023-04-17T02:06:00.565" v="49" actId="20577"/>
        <pc:sldMkLst>
          <pc:docMk/>
          <pc:sldMk cId="1093556016" sldId="289"/>
        </pc:sldMkLst>
        <pc:spChg chg="mod">
          <ac:chgData name="Anmol Virdi" userId="c9416ddce5a979d3" providerId="LiveId" clId="{7CD47328-2BD8-45C6-9205-BB2C3D7B60F3}" dt="2023-04-17T02:06:00.565" v="49" actId="20577"/>
          <ac:spMkLst>
            <pc:docMk/>
            <pc:sldMk cId="1093556016" sldId="289"/>
            <ac:spMk id="3" creationId="{2F8CF06A-B594-4BA2-8B1E-D649096D742F}"/>
          </ac:spMkLst>
        </pc:spChg>
        <pc:spChg chg="mod">
          <ac:chgData name="Anmol Virdi" userId="c9416ddce5a979d3" providerId="LiveId" clId="{7CD47328-2BD8-45C6-9205-BB2C3D7B60F3}" dt="2023-04-17T02:05:45.241" v="41" actId="27636"/>
          <ac:spMkLst>
            <pc:docMk/>
            <pc:sldMk cId="1093556016" sldId="289"/>
            <ac:spMk id="5" creationId="{F8F1B829-51EF-B3EA-59D5-D4609A759462}"/>
          </ac:spMkLst>
        </pc:spChg>
      </pc:sldChg>
      <pc:sldChg chg="modSp mod">
        <pc:chgData name="Anmol Virdi" userId="c9416ddce5a979d3" providerId="LiveId" clId="{7CD47328-2BD8-45C6-9205-BB2C3D7B60F3}" dt="2023-04-17T02:09:39.528" v="53" actId="20577"/>
        <pc:sldMkLst>
          <pc:docMk/>
          <pc:sldMk cId="1382761591" sldId="296"/>
        </pc:sldMkLst>
        <pc:spChg chg="mod">
          <ac:chgData name="Anmol Virdi" userId="c9416ddce5a979d3" providerId="LiveId" clId="{7CD47328-2BD8-45C6-9205-BB2C3D7B60F3}" dt="2023-04-17T02:09:39.528" v="53" actId="20577"/>
          <ac:spMkLst>
            <pc:docMk/>
            <pc:sldMk cId="1382761591" sldId="296"/>
            <ac:spMk id="16" creationId="{858ED52B-7AA4-69C6-439F-3BC7609D2495}"/>
          </ac:spMkLst>
        </pc:spChg>
      </pc:sldChg>
      <pc:sldChg chg="addSp delSp modSp add del mod">
        <pc:chgData name="Anmol Virdi" userId="c9416ddce5a979d3" providerId="LiveId" clId="{7CD47328-2BD8-45C6-9205-BB2C3D7B60F3}" dt="2023-04-17T02:12:03.131" v="69" actId="47"/>
        <pc:sldMkLst>
          <pc:docMk/>
          <pc:sldMk cId="333460311" sldId="300"/>
        </pc:sldMkLst>
        <pc:spChg chg="add del mod">
          <ac:chgData name="Anmol Virdi" userId="c9416ddce5a979d3" providerId="LiveId" clId="{7CD47328-2BD8-45C6-9205-BB2C3D7B60F3}" dt="2023-04-17T02:12:01.061" v="68" actId="1076"/>
          <ac:spMkLst>
            <pc:docMk/>
            <pc:sldMk cId="333460311" sldId="300"/>
            <ac:spMk id="5" creationId="{857A0168-DBD5-47D4-A751-3B39262D8254}"/>
          </ac:spMkLst>
        </pc:spChg>
        <pc:spChg chg="del">
          <ac:chgData name="Anmol Virdi" userId="c9416ddce5a979d3" providerId="LiveId" clId="{7CD47328-2BD8-45C6-9205-BB2C3D7B60F3}" dt="2023-04-17T02:11:34.012" v="55" actId="478"/>
          <ac:spMkLst>
            <pc:docMk/>
            <pc:sldMk cId="333460311" sldId="300"/>
            <ac:spMk id="6" creationId="{7F009843-AFA3-44E8-B7D5-3F39B363C92E}"/>
          </ac:spMkLst>
        </pc:spChg>
        <pc:spChg chg="del">
          <ac:chgData name="Anmol Virdi" userId="c9416ddce5a979d3" providerId="LiveId" clId="{7CD47328-2BD8-45C6-9205-BB2C3D7B60F3}" dt="2023-04-17T02:11:38.815" v="58" actId="478"/>
          <ac:spMkLst>
            <pc:docMk/>
            <pc:sldMk cId="333460311" sldId="300"/>
            <ac:spMk id="8" creationId="{FC6730AE-386B-426F-9F29-221DCC5F714D}"/>
          </ac:spMkLst>
        </pc:spChg>
        <pc:spChg chg="del mod">
          <ac:chgData name="Anmol Virdi" userId="c9416ddce5a979d3" providerId="LiveId" clId="{7CD47328-2BD8-45C6-9205-BB2C3D7B60F3}" dt="2023-04-17T02:11:37.234" v="57" actId="478"/>
          <ac:spMkLst>
            <pc:docMk/>
            <pc:sldMk cId="333460311" sldId="300"/>
            <ac:spMk id="11" creationId="{186A1D66-9F36-434B-9677-0FE61760AB97}"/>
          </ac:spMkLst>
        </pc:spChg>
        <pc:picChg chg="add del mod modCrop">
          <ac:chgData name="Anmol Virdi" userId="c9416ddce5a979d3" providerId="LiveId" clId="{7CD47328-2BD8-45C6-9205-BB2C3D7B60F3}" dt="2023-04-17T02:12:00.146" v="66" actId="22"/>
          <ac:picMkLst>
            <pc:docMk/>
            <pc:sldMk cId="333460311" sldId="300"/>
            <ac:picMk id="7" creationId="{135FB5CA-8288-06ED-2639-4DE268A145A7}"/>
          </ac:picMkLst>
        </pc:picChg>
      </pc:sldChg>
      <pc:sldChg chg="new del">
        <pc:chgData name="Anmol Virdi" userId="c9416ddce5a979d3" providerId="LiveId" clId="{7CD47328-2BD8-45C6-9205-BB2C3D7B60F3}" dt="2023-04-17T02:12:16.351" v="71" actId="47"/>
        <pc:sldMkLst>
          <pc:docMk/>
          <pc:sldMk cId="475592166" sldId="300"/>
        </pc:sldMkLst>
      </pc:sldChg>
      <pc:sldChg chg="addSp delSp modSp add mod">
        <pc:chgData name="Anmol Virdi" userId="c9416ddce5a979d3" providerId="LiveId" clId="{7CD47328-2BD8-45C6-9205-BB2C3D7B60F3}" dt="2023-04-17T03:05:18.631" v="588" actId="1076"/>
        <pc:sldMkLst>
          <pc:docMk/>
          <pc:sldMk cId="3477228107" sldId="300"/>
        </pc:sldMkLst>
        <pc:spChg chg="add del mod">
          <ac:chgData name="Anmol Virdi" userId="c9416ddce5a979d3" providerId="LiveId" clId="{7CD47328-2BD8-45C6-9205-BB2C3D7B60F3}" dt="2023-04-17T03:03:38.604" v="555"/>
          <ac:spMkLst>
            <pc:docMk/>
            <pc:sldMk cId="3477228107" sldId="300"/>
            <ac:spMk id="6" creationId="{6942CD33-97C5-AB65-B00B-F7A47E87C3AF}"/>
          </ac:spMkLst>
        </pc:spChg>
        <pc:spChg chg="add del mod">
          <ac:chgData name="Anmol Virdi" userId="c9416ddce5a979d3" providerId="LiveId" clId="{7CD47328-2BD8-45C6-9205-BB2C3D7B60F3}" dt="2023-04-17T03:04:11.482" v="576"/>
          <ac:spMkLst>
            <pc:docMk/>
            <pc:sldMk cId="3477228107" sldId="300"/>
            <ac:spMk id="7" creationId="{E54A52BE-AA6F-4DD8-5BF5-76F67281A566}"/>
          </ac:spMkLst>
        </pc:spChg>
        <pc:spChg chg="add mod">
          <ac:chgData name="Anmol Virdi" userId="c9416ddce5a979d3" providerId="LiveId" clId="{7CD47328-2BD8-45C6-9205-BB2C3D7B60F3}" dt="2023-04-17T03:04:05.784" v="572" actId="20577"/>
          <ac:spMkLst>
            <pc:docMk/>
            <pc:sldMk cId="3477228107" sldId="300"/>
            <ac:spMk id="9" creationId="{65CF1582-A85A-C148-8089-229F34111197}"/>
          </ac:spMkLst>
        </pc:spChg>
        <pc:picChg chg="add del mod modCrop">
          <ac:chgData name="Anmol Virdi" userId="c9416ddce5a979d3" providerId="LiveId" clId="{7CD47328-2BD8-45C6-9205-BB2C3D7B60F3}" dt="2023-04-17T03:04:11.482" v="574" actId="478"/>
          <ac:picMkLst>
            <pc:docMk/>
            <pc:sldMk cId="3477228107" sldId="300"/>
            <ac:picMk id="5" creationId="{461BE1F5-5149-3215-F0E9-2A2E750EB90D}"/>
          </ac:picMkLst>
        </pc:picChg>
        <pc:picChg chg="add del mod modCrop">
          <ac:chgData name="Anmol Virdi" userId="c9416ddce5a979d3" providerId="LiveId" clId="{7CD47328-2BD8-45C6-9205-BB2C3D7B60F3}" dt="2023-04-17T03:05:03.657" v="584" actId="478"/>
          <ac:picMkLst>
            <pc:docMk/>
            <pc:sldMk cId="3477228107" sldId="300"/>
            <ac:picMk id="11" creationId="{011E0BEE-F04A-CCAE-B0BE-F4CEE658C98B}"/>
          </ac:picMkLst>
        </pc:picChg>
        <pc:picChg chg="add mod modCrop">
          <ac:chgData name="Anmol Virdi" userId="c9416ddce5a979d3" providerId="LiveId" clId="{7CD47328-2BD8-45C6-9205-BB2C3D7B60F3}" dt="2023-04-17T03:05:18.631" v="588" actId="1076"/>
          <ac:picMkLst>
            <pc:docMk/>
            <pc:sldMk cId="3477228107" sldId="300"/>
            <ac:picMk id="13" creationId="{E2919A36-351D-8278-65CA-E5535A6FD948}"/>
          </ac:picMkLst>
        </pc:picChg>
        <pc:picChg chg="del">
          <ac:chgData name="Anmol Virdi" userId="c9416ddce5a979d3" providerId="LiveId" clId="{7CD47328-2BD8-45C6-9205-BB2C3D7B60F3}" dt="2023-04-17T02:12:22.367" v="73" actId="478"/>
          <ac:picMkLst>
            <pc:docMk/>
            <pc:sldMk cId="3477228107" sldId="300"/>
            <ac:picMk id="31" creationId="{49245F7A-FBE7-2118-2E08-CCE772D503AB}"/>
          </ac:picMkLst>
        </pc:picChg>
      </pc:sldChg>
      <pc:sldChg chg="addSp delSp modSp add mod">
        <pc:chgData name="Anmol Virdi" userId="c9416ddce5a979d3" providerId="LiveId" clId="{7CD47328-2BD8-45C6-9205-BB2C3D7B60F3}" dt="2023-04-17T03:03:06.965" v="524" actId="14100"/>
        <pc:sldMkLst>
          <pc:docMk/>
          <pc:sldMk cId="2139512511" sldId="301"/>
        </pc:sldMkLst>
        <pc:spChg chg="add mod">
          <ac:chgData name="Anmol Virdi" userId="c9416ddce5a979d3" providerId="LiveId" clId="{7CD47328-2BD8-45C6-9205-BB2C3D7B60F3}" dt="2023-04-17T03:03:06.965" v="524" actId="14100"/>
          <ac:spMkLst>
            <pc:docMk/>
            <pc:sldMk cId="2139512511" sldId="301"/>
            <ac:spMk id="3" creationId="{868D471D-7757-9F3B-BCEF-400B2D236D35}"/>
          </ac:spMkLst>
        </pc:spChg>
        <pc:picChg chg="del">
          <ac:chgData name="Anmol Virdi" userId="c9416ddce5a979d3" providerId="LiveId" clId="{7CD47328-2BD8-45C6-9205-BB2C3D7B60F3}" dt="2023-04-17T02:12:53.149" v="79" actId="478"/>
          <ac:picMkLst>
            <pc:docMk/>
            <pc:sldMk cId="2139512511" sldId="301"/>
            <ac:picMk id="31" creationId="{49245F7A-FBE7-2118-2E08-CCE772D503AB}"/>
          </ac:picMkLst>
        </pc:picChg>
      </pc:sldChg>
      <pc:sldChg chg="modSp add mod">
        <pc:chgData name="Anmol Virdi" userId="c9416ddce5a979d3" providerId="LiveId" clId="{7CD47328-2BD8-45C6-9205-BB2C3D7B60F3}" dt="2023-04-17T03:03:15.085" v="525" actId="255"/>
        <pc:sldMkLst>
          <pc:docMk/>
          <pc:sldMk cId="1185638577" sldId="302"/>
        </pc:sldMkLst>
        <pc:spChg chg="mod">
          <ac:chgData name="Anmol Virdi" userId="c9416ddce5a979d3" providerId="LiveId" clId="{7CD47328-2BD8-45C6-9205-BB2C3D7B60F3}" dt="2023-04-17T03:03:15.085" v="525" actId="255"/>
          <ac:spMkLst>
            <pc:docMk/>
            <pc:sldMk cId="1185638577" sldId="302"/>
            <ac:spMk id="3" creationId="{868D471D-7757-9F3B-BCEF-400B2D236D35}"/>
          </ac:spMkLst>
        </pc:spChg>
      </pc:sldChg>
      <pc:sldChg chg="add">
        <pc:chgData name="Anmol Virdi" userId="c9416ddce5a979d3" providerId="LiveId" clId="{7CD47328-2BD8-45C6-9205-BB2C3D7B60F3}" dt="2023-04-17T03:03:53.863" v="558" actId="2890"/>
        <pc:sldMkLst>
          <pc:docMk/>
          <pc:sldMk cId="3779797824" sldId="303"/>
        </pc:sldMkLst>
      </pc:sldChg>
      <pc:sldChg chg="addSp delSp modSp add mod ord modAnim">
        <pc:chgData name="Anmol Virdi" userId="c9416ddce5a979d3" providerId="LiveId" clId="{7CD47328-2BD8-45C6-9205-BB2C3D7B60F3}" dt="2023-04-17T03:09:54.340" v="1038"/>
        <pc:sldMkLst>
          <pc:docMk/>
          <pc:sldMk cId="2332767358" sldId="304"/>
        </pc:sldMkLst>
        <pc:spChg chg="mod">
          <ac:chgData name="Anmol Virdi" userId="c9416ddce5a979d3" providerId="LiveId" clId="{7CD47328-2BD8-45C6-9205-BB2C3D7B60F3}" dt="2023-04-17T03:05:33.920" v="605" actId="20577"/>
          <ac:spMkLst>
            <pc:docMk/>
            <pc:sldMk cId="2332767358" sldId="304"/>
            <ac:spMk id="2" creationId="{05F54379-12DC-488A-96E2-264D244A381B}"/>
          </ac:spMkLst>
        </pc:spChg>
        <pc:spChg chg="add mod">
          <ac:chgData name="Anmol Virdi" userId="c9416ddce5a979d3" providerId="LiveId" clId="{7CD47328-2BD8-45C6-9205-BB2C3D7B60F3}" dt="2023-04-17T03:07:04.607" v="729" actId="20577"/>
          <ac:spMkLst>
            <pc:docMk/>
            <pc:sldMk cId="2332767358" sldId="304"/>
            <ac:spMk id="3" creationId="{53984A1B-DB65-9B04-805B-B66E2C9528CE}"/>
          </ac:spMkLst>
        </pc:spChg>
        <pc:spChg chg="add mod">
          <ac:chgData name="Anmol Virdi" userId="c9416ddce5a979d3" providerId="LiveId" clId="{7CD47328-2BD8-45C6-9205-BB2C3D7B60F3}" dt="2023-04-17T03:07:01.927" v="720" actId="1076"/>
          <ac:spMkLst>
            <pc:docMk/>
            <pc:sldMk cId="2332767358" sldId="304"/>
            <ac:spMk id="6" creationId="{B07A29B2-A689-284F-AD85-517215D4DB60}"/>
          </ac:spMkLst>
        </pc:spChg>
        <pc:spChg chg="del">
          <ac:chgData name="Anmol Virdi" userId="c9416ddce5a979d3" providerId="LiveId" clId="{7CD47328-2BD8-45C6-9205-BB2C3D7B60F3}" dt="2023-04-17T03:05:37.705" v="606" actId="478"/>
          <ac:spMkLst>
            <pc:docMk/>
            <pc:sldMk cId="2332767358" sldId="304"/>
            <ac:spMk id="7" creationId="{E54A52BE-AA6F-4DD8-5BF5-76F67281A566}"/>
          </ac:spMkLst>
        </pc:spChg>
        <pc:spChg chg="add mod">
          <ac:chgData name="Anmol Virdi" userId="c9416ddce5a979d3" providerId="LiveId" clId="{7CD47328-2BD8-45C6-9205-BB2C3D7B60F3}" dt="2023-04-17T03:09:25.564" v="1035" actId="1076"/>
          <ac:spMkLst>
            <pc:docMk/>
            <pc:sldMk cId="2332767358" sldId="304"/>
            <ac:spMk id="8" creationId="{CA2262A5-F548-DE1E-CB18-B372FA5A37E1}"/>
          </ac:spMkLst>
        </pc:spChg>
        <pc:spChg chg="mod">
          <ac:chgData name="Anmol Virdi" userId="c9416ddce5a979d3" providerId="LiveId" clId="{7CD47328-2BD8-45C6-9205-BB2C3D7B60F3}" dt="2023-04-17T03:09:05.063" v="1026" actId="255"/>
          <ac:spMkLst>
            <pc:docMk/>
            <pc:sldMk cId="2332767358" sldId="304"/>
            <ac:spMk id="9" creationId="{65CF1582-A85A-C148-8089-229F34111197}"/>
          </ac:spMkLst>
        </pc:spChg>
        <pc:picChg chg="del">
          <ac:chgData name="Anmol Virdi" userId="c9416ddce5a979d3" providerId="LiveId" clId="{7CD47328-2BD8-45C6-9205-BB2C3D7B60F3}" dt="2023-04-17T03:05:38.379" v="607" actId="478"/>
          <ac:picMkLst>
            <pc:docMk/>
            <pc:sldMk cId="2332767358" sldId="304"/>
            <ac:picMk id="5" creationId="{461BE1F5-5149-3215-F0E9-2A2E750EB90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5/13/2023</a:t>
            </a:fld>
            <a:endParaRPr lang="en-US" dirty="0"/>
          </a:p>
        </p:txBody>
      </p:sp>
      <p:sp>
        <p:nvSpPr>
          <p:cNvPr id="4" name="Footer Placeholder 3">
            <a:extLst>
              <a:ext uri="{FF2B5EF4-FFF2-40B4-BE49-F238E27FC236}">
                <a16:creationId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5/13/2023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4247579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174524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3206309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829148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3293345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2744192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17</a:t>
            </a:fld>
            <a:endParaRPr lang="en-US" dirty="0"/>
          </a:p>
        </p:txBody>
      </p:sp>
    </p:spTree>
    <p:extLst>
      <p:ext uri="{BB962C8B-B14F-4D97-AF65-F5344CB8AC3E}">
        <p14:creationId xmlns:p14="http://schemas.microsoft.com/office/powerpoint/2010/main" val="2819351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226386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5284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286848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226193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1889561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1494440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260118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1391076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2089699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smtClean="0"/>
              <a:t>5/13/2023</a:t>
            </a:fld>
            <a:endParaRPr lang="en-US"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Horisontal Content">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E4FD2CFF-0F3D-42BB-BBFF-903727B32640}"/>
              </a:ext>
            </a:extLst>
          </p:cNvPr>
          <p:cNvSpPr/>
          <p:nvPr userDrawn="1"/>
        </p:nvSpPr>
        <p:spPr>
          <a:xfrm>
            <a:off x="0" y="1562188"/>
            <a:ext cx="11269980" cy="2359660"/>
          </a:xfrm>
          <a:custGeom>
            <a:avLst/>
            <a:gdLst/>
            <a:ahLst/>
            <a:cxnLst/>
            <a:rect l="l" t="t" r="r" b="b"/>
            <a:pathLst>
              <a:path w="11269980" h="2359660">
                <a:moveTo>
                  <a:pt x="0" y="2359152"/>
                </a:moveTo>
                <a:lnTo>
                  <a:pt x="11269980" y="2359152"/>
                </a:lnTo>
                <a:lnTo>
                  <a:pt x="11269980" y="0"/>
                </a:lnTo>
                <a:lnTo>
                  <a:pt x="0" y="0"/>
                </a:lnTo>
                <a:lnTo>
                  <a:pt x="0" y="2359152"/>
                </a:lnTo>
                <a:close/>
              </a:path>
            </a:pathLst>
          </a:custGeom>
          <a:solidFill>
            <a:schemeClr val="accent2"/>
          </a:solidFill>
        </p:spPr>
        <p:txBody>
          <a:bodyPr wrap="square" lIns="0" tIns="0" rIns="0" bIns="0" rtlCol="0"/>
          <a:lstStyle/>
          <a:p>
            <a:endParaRPr lang="en-US" noProof="0" dirty="0"/>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4133087"/>
            <a:ext cx="10431780" cy="2043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5/13/2023</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
        <p:nvSpPr>
          <p:cNvPr id="9" name="Content Placeholder 3">
            <a:extLst>
              <a:ext uri="{FF2B5EF4-FFF2-40B4-BE49-F238E27FC236}">
                <a16:creationId xmlns:a16="http://schemas.microsoft.com/office/drawing/2014/main" id="{C1B0D46C-2987-401A-A0C4-CFB6F73E9D23}"/>
              </a:ext>
            </a:extLst>
          </p:cNvPr>
          <p:cNvSpPr>
            <a:spLocks noGrp="1"/>
          </p:cNvSpPr>
          <p:nvPr>
            <p:ph sz="half" idx="13"/>
          </p:nvPr>
        </p:nvSpPr>
        <p:spPr>
          <a:xfrm>
            <a:off x="844296" y="1788579"/>
            <a:ext cx="10425684" cy="190687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819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s with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0"/>
            <a:ext cx="12192000" cy="6857999"/>
          </a:xfrm>
        </p:spPr>
        <p:txBody>
          <a:bodyPr>
            <a:normAutofit/>
          </a:bodyPr>
          <a:lstStyle>
            <a:lvl1pPr marL="0" indent="0" algn="ctr">
              <a:buNone/>
              <a:defRPr sz="2000">
                <a:solidFill>
                  <a:schemeClr val="bg2">
                    <a:lumMod val="20000"/>
                    <a:lumOff val="8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t" anchorCtr="0"/>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1552419" y="188780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5/13/2023</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844273" y="1883115"/>
            <a:ext cx="576000" cy="576000"/>
          </a:xfrm>
        </p:spPr>
        <p:txBody>
          <a:bodyPr>
            <a:normAutofit/>
          </a:bodyPr>
          <a:lstStyle>
            <a:lvl1pPr marL="0" indent="0" algn="ctr">
              <a:buNone/>
              <a:defRPr sz="400"/>
            </a:lvl1pPr>
          </a:lstStyle>
          <a:p>
            <a:r>
              <a:rPr lang="en-US"/>
              <a:t>Click icon to add picture</a:t>
            </a:r>
            <a:endParaRPr lang="en-US"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844273" y="3573118"/>
            <a:ext cx="576000" cy="576000"/>
          </a:xfrm>
        </p:spPr>
        <p:txBody>
          <a:bodyPr>
            <a:normAutofit/>
          </a:bodyPr>
          <a:lstStyle>
            <a:lvl1pPr marL="0" indent="0" algn="ctr">
              <a:buNone/>
              <a:defRPr sz="400"/>
            </a:lvl1pPr>
          </a:lstStyle>
          <a:p>
            <a:r>
              <a:rPr lang="en-US"/>
              <a:t>Click icon to add picture</a:t>
            </a:r>
            <a:endParaRPr lang="en-US"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1552418" y="357546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844273" y="5263121"/>
            <a:ext cx="576000" cy="576000"/>
          </a:xfrm>
        </p:spPr>
        <p:txBody>
          <a:bodyPr>
            <a:normAutofit/>
          </a:bodyPr>
          <a:lstStyle>
            <a:lvl1pPr marL="0" indent="0" algn="ctr">
              <a:buNone/>
              <a:defRPr sz="400"/>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1552418" y="5263122"/>
            <a:ext cx="4057961" cy="775728"/>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8061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a:t>Click icon to add picture</a:t>
            </a:r>
            <a:endParaRPr lang="en-US" dirty="0"/>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5/13/2023</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030576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icture with Three Sections">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5/13/2023</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a:t>Click icon to add picture</a:t>
            </a:r>
            <a:endParaRPr lang="en-US"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a:t>Click icon to add picture</a:t>
            </a:r>
            <a:endParaRPr lang="en-US"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56490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smtClean="0"/>
              <a:t>5/13/2023</a:t>
            </a:fld>
            <a:endParaRPr lang="en-US"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smtClean="0"/>
              <a:t>5/13/2023</a:t>
            </a:fld>
            <a:endParaRPr lang="en-US"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5/13/2023</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5/13/2023</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5/13/2023</a:t>
            </a:fld>
            <a:endParaRPr lang="en-US"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smtClean="0"/>
              <a:t>5/13/2023</a:t>
            </a:fld>
            <a:endParaRPr lang="en-US"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smtClean="0"/>
              <a:t>5/13/2023</a:t>
            </a:fld>
            <a:endParaRPr lang="en-US"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5/13/2023</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5/13/2023</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submarinecablemap.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4AB191-9BB9-3E28-5C63-FEBF4453A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4020"/>
            <a:ext cx="12192000" cy="8126016"/>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a:xfrm>
            <a:off x="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a:xfrm>
            <a:off x="708212" y="2008518"/>
            <a:ext cx="10345270" cy="2128049"/>
          </a:xfrm>
        </p:spPr>
        <p:txBody>
          <a:bodyPr>
            <a:normAutofit fontScale="90000"/>
          </a:bodyPr>
          <a:lstStyle/>
          <a:p>
            <a:pPr>
              <a:lnSpc>
                <a:spcPct val="125000"/>
              </a:lnSpc>
            </a:pPr>
            <a:r>
              <a:rPr lang="en-US" sz="5000" dirty="0">
                <a:latin typeface="Gill Sans MT" panose="020B0502020104020203" pitchFamily="34" charset="0"/>
              </a:rPr>
              <a:t>Sustain-Web</a:t>
            </a:r>
            <a:br>
              <a:rPr lang="en-US" sz="5000" dirty="0">
                <a:solidFill>
                  <a:schemeClr val="bg1"/>
                </a:solidFill>
                <a:latin typeface="Gill Sans MT" panose="020B0502020104020203" pitchFamily="34" charset="0"/>
              </a:rPr>
            </a:br>
            <a:r>
              <a:rPr lang="en-US" sz="5000" dirty="0">
                <a:solidFill>
                  <a:schemeClr val="bg1"/>
                </a:solidFill>
                <a:latin typeface="Gill Sans MT" panose="020B0502020104020203" pitchFamily="34" charset="0"/>
              </a:rPr>
              <a:t>Website carbon emission estimator</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a:xfrm>
            <a:off x="2551129" y="4585674"/>
            <a:ext cx="7408660" cy="911609"/>
          </a:xfrm>
          <a:solidFill>
            <a:schemeClr val="accent2">
              <a:alpha val="90000"/>
            </a:schemeClr>
          </a:solidFill>
        </p:spPr>
        <p:txBody>
          <a:bodyPr anchor="ctr" anchorCtr="0">
            <a:normAutofit/>
          </a:bodyPr>
          <a:lstStyle/>
          <a:p>
            <a:pPr algn="l">
              <a:lnSpc>
                <a:spcPct val="100000"/>
              </a:lnSpc>
            </a:pPr>
            <a:r>
              <a:rPr lang="en-US" sz="1600" dirty="0"/>
              <a:t>Project by:                                                Project Mentor:</a:t>
            </a:r>
            <a:br>
              <a:rPr lang="en-US" sz="1600" dirty="0"/>
            </a:br>
            <a:r>
              <a:rPr lang="en-US" sz="1600" dirty="0"/>
              <a:t>Anmol Virdi (19103017)                            Dr. Jagdeep Kaur</a:t>
            </a:r>
            <a:br>
              <a:rPr lang="en-US" sz="1600" dirty="0"/>
            </a:br>
            <a:r>
              <a:rPr lang="en-US" sz="1600" b="1" i="1" spc="65" dirty="0">
                <a:solidFill>
                  <a:schemeClr val="accent1"/>
                </a:solidFill>
                <a:latin typeface="Arial"/>
                <a:cs typeface="Arial"/>
              </a:rPr>
              <a:t>Nandini </a:t>
            </a:r>
            <a:r>
              <a:rPr lang="en-US" sz="1600" b="1" i="1" spc="65" dirty="0" err="1">
                <a:solidFill>
                  <a:schemeClr val="accent1"/>
                </a:solidFill>
                <a:latin typeface="Arial"/>
                <a:cs typeface="Arial"/>
              </a:rPr>
              <a:t>Jaryal</a:t>
            </a:r>
            <a:r>
              <a:rPr lang="en-US" sz="1600" b="1" i="1" spc="65" dirty="0">
                <a:solidFill>
                  <a:schemeClr val="accent1"/>
                </a:solidFill>
                <a:latin typeface="Arial"/>
                <a:cs typeface="Arial"/>
              </a:rPr>
              <a:t> (19103070)                        </a:t>
            </a:r>
            <a:r>
              <a:rPr lang="en-US" sz="1100" b="1" i="1" spc="65" dirty="0">
                <a:solidFill>
                  <a:schemeClr val="accent1"/>
                </a:solidFill>
                <a:latin typeface="Arial"/>
                <a:cs typeface="Arial"/>
              </a:rPr>
              <a:t>(Asst. Prof, Computer Science &amp; </a:t>
            </a:r>
            <a:r>
              <a:rPr lang="en-US" sz="1100" b="1" i="1" spc="65" dirty="0" err="1">
                <a:solidFill>
                  <a:schemeClr val="accent1"/>
                </a:solidFill>
                <a:latin typeface="Arial"/>
                <a:cs typeface="Arial"/>
              </a:rPr>
              <a:t>Engg</a:t>
            </a:r>
            <a:r>
              <a:rPr lang="en-US" sz="1100" b="1" i="1" spc="65" dirty="0">
                <a:solidFill>
                  <a:schemeClr val="accent1"/>
                </a:solidFill>
                <a:latin typeface="Arial"/>
                <a:cs typeface="Arial"/>
              </a:rPr>
              <a:t>.)</a:t>
            </a:r>
          </a:p>
        </p:txBody>
      </p:sp>
      <p:sp>
        <p:nvSpPr>
          <p:cNvPr id="6" name="object 7" descr="Beige rectangle">
            <a:extLst>
              <a:ext uri="{FF2B5EF4-FFF2-40B4-BE49-F238E27FC236}">
                <a16:creationId xmlns:a16="http://schemas.microsoft.com/office/drawing/2014/main" id="{B36975AA-C62E-46BE-9382-E2CF56FDF817}"/>
              </a:ext>
            </a:extLst>
          </p:cNvPr>
          <p:cNvSpPr/>
          <p:nvPr/>
        </p:nvSpPr>
        <p:spPr>
          <a:xfrm flipV="1">
            <a:off x="1443318" y="3149182"/>
            <a:ext cx="8794376" cy="199132"/>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5" name="Title 1">
            <a:extLst>
              <a:ext uri="{FF2B5EF4-FFF2-40B4-BE49-F238E27FC236}">
                <a16:creationId xmlns:a16="http://schemas.microsoft.com/office/drawing/2014/main" id="{F8F1B829-51EF-B3EA-59D5-D4609A759462}"/>
              </a:ext>
            </a:extLst>
          </p:cNvPr>
          <p:cNvSpPr txBox="1">
            <a:spLocks/>
          </p:cNvSpPr>
          <p:nvPr/>
        </p:nvSpPr>
        <p:spPr>
          <a:xfrm>
            <a:off x="2426583" y="851844"/>
            <a:ext cx="6827846" cy="508873"/>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sz="3200" dirty="0">
                <a:latin typeface="Gill Sans MT" panose="020B0502020104020203" pitchFamily="34" charset="0"/>
              </a:rPr>
              <a:t>Major </a:t>
            </a:r>
            <a:r>
              <a:rPr lang="en-US" sz="3200">
                <a:latin typeface="Gill Sans MT" panose="020B0502020104020203" pitchFamily="34" charset="0"/>
              </a:rPr>
              <a:t>Project Final Evaluation</a:t>
            </a:r>
            <a:endParaRPr lang="en-US" sz="3200" dirty="0">
              <a:latin typeface="Gill Sans MT" panose="020B0502020104020203" pitchFamily="34" charset="0"/>
            </a:endParaRPr>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831850" y="904278"/>
            <a:ext cx="5048997" cy="736838"/>
          </a:xfrm>
        </p:spPr>
        <p:txBody>
          <a:bodyPr>
            <a:normAutofit/>
          </a:bodyPr>
          <a:lstStyle/>
          <a:p>
            <a:r>
              <a:rPr lang="en-US" sz="4000" dirty="0"/>
              <a:t>Application Design</a:t>
            </a:r>
            <a:endParaRPr lang="en-US" sz="4000" b="0" dirty="0"/>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10</a:t>
            </a:fld>
            <a:endParaRPr lang="en-US" dirty="0"/>
          </a:p>
        </p:txBody>
      </p:sp>
      <p:sp>
        <p:nvSpPr>
          <p:cNvPr id="14" name="object 13" descr="Beige rectangle">
            <a:extLst>
              <a:ext uri="{FF2B5EF4-FFF2-40B4-BE49-F238E27FC236}">
                <a16:creationId xmlns:a16="http://schemas.microsoft.com/office/drawing/2014/main" id="{FEBB8673-0A72-4C5C-8239-7EF600504010}"/>
              </a:ext>
            </a:extLst>
          </p:cNvPr>
          <p:cNvSpPr/>
          <p:nvPr/>
        </p:nvSpPr>
        <p:spPr>
          <a:xfrm>
            <a:off x="915656" y="1732552"/>
            <a:ext cx="4552815" cy="58213"/>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31" name="Picture 30">
            <a:extLst>
              <a:ext uri="{FF2B5EF4-FFF2-40B4-BE49-F238E27FC236}">
                <a16:creationId xmlns:a16="http://schemas.microsoft.com/office/drawing/2014/main" id="{49245F7A-FBE7-2118-2E08-CCE772D50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040" y="2125377"/>
            <a:ext cx="11273878" cy="4049525"/>
          </a:xfrm>
          <a:prstGeom prst="rect">
            <a:avLst/>
          </a:prstGeom>
        </p:spPr>
      </p:pic>
    </p:spTree>
    <p:extLst>
      <p:ext uri="{BB962C8B-B14F-4D97-AF65-F5344CB8AC3E}">
        <p14:creationId xmlns:p14="http://schemas.microsoft.com/office/powerpoint/2010/main" val="2096756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831850" y="904278"/>
            <a:ext cx="5900644" cy="736838"/>
          </a:xfrm>
        </p:spPr>
        <p:txBody>
          <a:bodyPr>
            <a:normAutofit fontScale="90000"/>
          </a:bodyPr>
          <a:lstStyle/>
          <a:p>
            <a:r>
              <a:rPr lang="en-US" sz="4000" dirty="0"/>
              <a:t>Microservice Architecture</a:t>
            </a:r>
            <a:endParaRPr lang="en-US" sz="4000" b="0" dirty="0"/>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11</a:t>
            </a:fld>
            <a:endParaRPr lang="en-US" dirty="0"/>
          </a:p>
        </p:txBody>
      </p:sp>
      <p:sp>
        <p:nvSpPr>
          <p:cNvPr id="14" name="object 13" descr="Beige rectangle">
            <a:extLst>
              <a:ext uri="{FF2B5EF4-FFF2-40B4-BE49-F238E27FC236}">
                <a16:creationId xmlns:a16="http://schemas.microsoft.com/office/drawing/2014/main" id="{FEBB8673-0A72-4C5C-8239-7EF600504010}"/>
              </a:ext>
            </a:extLst>
          </p:cNvPr>
          <p:cNvSpPr/>
          <p:nvPr/>
        </p:nvSpPr>
        <p:spPr>
          <a:xfrm>
            <a:off x="915656" y="1732552"/>
            <a:ext cx="4552815" cy="58213"/>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9" name="TextBox 8">
            <a:extLst>
              <a:ext uri="{FF2B5EF4-FFF2-40B4-BE49-F238E27FC236}">
                <a16:creationId xmlns:a16="http://schemas.microsoft.com/office/drawing/2014/main" id="{65CF1582-A85A-C148-8089-229F34111197}"/>
              </a:ext>
            </a:extLst>
          </p:cNvPr>
          <p:cNvSpPr txBox="1"/>
          <p:nvPr/>
        </p:nvSpPr>
        <p:spPr>
          <a:xfrm>
            <a:off x="831850" y="1730376"/>
            <a:ext cx="6096000" cy="5078313"/>
          </a:xfrm>
          <a:prstGeom prst="rect">
            <a:avLst/>
          </a:prstGeom>
          <a:noFill/>
        </p:spPr>
        <p:txBody>
          <a:bodyPr wrap="square">
            <a:spAutoFit/>
          </a:bodyPr>
          <a:lstStyle/>
          <a:p>
            <a:r>
              <a:rPr lang="en-US" dirty="0"/>
              <a:t>Microservices used:</a:t>
            </a:r>
            <a:br>
              <a:rPr lang="en-US" dirty="0"/>
            </a:br>
            <a:br>
              <a:rPr lang="en-US" dirty="0"/>
            </a:br>
            <a:br>
              <a:rPr lang="en-US" dirty="0"/>
            </a:br>
            <a:r>
              <a:rPr lang="en-US" dirty="0"/>
              <a:t>1. </a:t>
            </a:r>
            <a:r>
              <a:rPr lang="en-US" dirty="0" err="1"/>
              <a:t>SustainWeb</a:t>
            </a:r>
            <a:r>
              <a:rPr lang="en-US" dirty="0"/>
              <a:t> API</a:t>
            </a:r>
            <a:br>
              <a:rPr lang="en-US" dirty="0"/>
            </a:br>
            <a:br>
              <a:rPr lang="en-US" dirty="0"/>
            </a:br>
            <a:r>
              <a:rPr lang="en-US" dirty="0"/>
              <a:t>Hosted: Oracle Cloud VM + Docker</a:t>
            </a:r>
          </a:p>
          <a:p>
            <a:r>
              <a:rPr lang="en-US" dirty="0"/>
              <a:t>Backend: Flask + Selenium </a:t>
            </a:r>
            <a:r>
              <a:rPr lang="en-US" dirty="0" err="1"/>
              <a:t>Chromedriver</a:t>
            </a:r>
            <a:endParaRPr lang="en-US" dirty="0"/>
          </a:p>
          <a:p>
            <a:endParaRPr lang="en-US" dirty="0"/>
          </a:p>
          <a:p>
            <a:r>
              <a:rPr lang="en-US" dirty="0"/>
              <a:t>2. </a:t>
            </a:r>
            <a:r>
              <a:rPr lang="en-US" dirty="0" err="1"/>
              <a:t>SustainWeb</a:t>
            </a:r>
            <a:r>
              <a:rPr lang="en-US" dirty="0"/>
              <a:t> Website</a:t>
            </a:r>
          </a:p>
          <a:p>
            <a:endParaRPr lang="en-US" dirty="0"/>
          </a:p>
          <a:p>
            <a:r>
              <a:rPr lang="en-US" dirty="0"/>
              <a:t>Hosted: Oracle Cloud VM + Docker</a:t>
            </a:r>
          </a:p>
          <a:p>
            <a:r>
              <a:rPr lang="en-US" dirty="0"/>
              <a:t>Backend: Flask</a:t>
            </a:r>
          </a:p>
          <a:p>
            <a:endParaRPr lang="en-US" dirty="0"/>
          </a:p>
          <a:p>
            <a:endParaRPr lang="en-US" dirty="0"/>
          </a:p>
          <a:p>
            <a:r>
              <a:rPr lang="en-US" dirty="0"/>
              <a:t>Main Website</a:t>
            </a:r>
          </a:p>
          <a:p>
            <a:endParaRPr lang="en-US" dirty="0"/>
          </a:p>
          <a:p>
            <a:r>
              <a:rPr lang="en-US" dirty="0"/>
              <a:t>Hosted: Netlify</a:t>
            </a:r>
          </a:p>
          <a:p>
            <a:r>
              <a:rPr lang="en-US" dirty="0"/>
              <a:t>Framework: HTML, CSS</a:t>
            </a:r>
            <a:endParaRPr lang="en-IN" dirty="0"/>
          </a:p>
        </p:txBody>
      </p:sp>
    </p:spTree>
    <p:extLst>
      <p:ext uri="{BB962C8B-B14F-4D97-AF65-F5344CB8AC3E}">
        <p14:creationId xmlns:p14="http://schemas.microsoft.com/office/powerpoint/2010/main" val="3727657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831850" y="904278"/>
            <a:ext cx="5048997" cy="736838"/>
          </a:xfrm>
        </p:spPr>
        <p:txBody>
          <a:bodyPr>
            <a:normAutofit/>
          </a:bodyPr>
          <a:lstStyle/>
          <a:p>
            <a:r>
              <a:rPr lang="en-US" sz="4000" dirty="0"/>
              <a:t>Application Design</a:t>
            </a:r>
            <a:endParaRPr lang="en-US" sz="4000" b="0" dirty="0"/>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12</a:t>
            </a:fld>
            <a:endParaRPr lang="en-US" dirty="0"/>
          </a:p>
        </p:txBody>
      </p:sp>
      <p:sp>
        <p:nvSpPr>
          <p:cNvPr id="14" name="object 13" descr="Beige rectangle">
            <a:extLst>
              <a:ext uri="{FF2B5EF4-FFF2-40B4-BE49-F238E27FC236}">
                <a16:creationId xmlns:a16="http://schemas.microsoft.com/office/drawing/2014/main" id="{FEBB8673-0A72-4C5C-8239-7EF600504010}"/>
              </a:ext>
            </a:extLst>
          </p:cNvPr>
          <p:cNvSpPr/>
          <p:nvPr/>
        </p:nvSpPr>
        <p:spPr>
          <a:xfrm>
            <a:off x="915656" y="1732552"/>
            <a:ext cx="4552815" cy="58213"/>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3" name="TextBox 2">
            <a:extLst>
              <a:ext uri="{FF2B5EF4-FFF2-40B4-BE49-F238E27FC236}">
                <a16:creationId xmlns:a16="http://schemas.microsoft.com/office/drawing/2014/main" id="{868D471D-7757-9F3B-BCEF-400B2D236D35}"/>
              </a:ext>
            </a:extLst>
          </p:cNvPr>
          <p:cNvSpPr txBox="1"/>
          <p:nvPr/>
        </p:nvSpPr>
        <p:spPr>
          <a:xfrm>
            <a:off x="831850" y="2081591"/>
            <a:ext cx="9056221" cy="2677656"/>
          </a:xfrm>
          <a:prstGeom prst="rect">
            <a:avLst/>
          </a:prstGeom>
          <a:noFill/>
        </p:spPr>
        <p:txBody>
          <a:bodyPr wrap="square" rtlCol="0">
            <a:spAutoFit/>
          </a:bodyPr>
          <a:lstStyle/>
          <a:p>
            <a:r>
              <a:rPr lang="en-IN" sz="2800" dirty="0"/>
              <a:t>Backend components:</a:t>
            </a:r>
          </a:p>
          <a:p>
            <a:endParaRPr lang="en-IN" sz="2800" dirty="0"/>
          </a:p>
          <a:p>
            <a:pPr marL="285750" indent="-285750">
              <a:buFontTx/>
              <a:buChar char="-"/>
            </a:pPr>
            <a:r>
              <a:rPr lang="en-IN" sz="2800" dirty="0"/>
              <a:t>Tag estimator (Completed)</a:t>
            </a:r>
          </a:p>
          <a:p>
            <a:pPr marL="285750" indent="-285750">
              <a:buFontTx/>
              <a:buChar char="-"/>
            </a:pPr>
            <a:r>
              <a:rPr lang="en-IN" sz="2800" dirty="0"/>
              <a:t>Location tracker component (In progress)</a:t>
            </a:r>
          </a:p>
          <a:p>
            <a:pPr marL="285750" indent="-285750">
              <a:buFontTx/>
              <a:buChar char="-"/>
            </a:pPr>
            <a:r>
              <a:rPr lang="en-IN" sz="2800" dirty="0"/>
              <a:t>Sea cable factor adder (Completed, can be enhanced)</a:t>
            </a:r>
          </a:p>
          <a:p>
            <a:pPr marL="285750" indent="-285750">
              <a:buFontTx/>
              <a:buChar char="-"/>
            </a:pPr>
            <a:r>
              <a:rPr lang="en-IN" sz="2800" dirty="0"/>
              <a:t>Formulae component (Completed)</a:t>
            </a:r>
          </a:p>
        </p:txBody>
      </p:sp>
    </p:spTree>
    <p:extLst>
      <p:ext uri="{BB962C8B-B14F-4D97-AF65-F5344CB8AC3E}">
        <p14:creationId xmlns:p14="http://schemas.microsoft.com/office/powerpoint/2010/main" val="2139512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831850" y="904278"/>
            <a:ext cx="5048997" cy="736838"/>
          </a:xfrm>
        </p:spPr>
        <p:txBody>
          <a:bodyPr>
            <a:normAutofit/>
          </a:bodyPr>
          <a:lstStyle/>
          <a:p>
            <a:r>
              <a:rPr lang="en-US" sz="4000" dirty="0"/>
              <a:t>Application Design</a:t>
            </a:r>
            <a:endParaRPr lang="en-US" sz="4000" b="0" dirty="0"/>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14" name="object 13" descr="Beige rectangle">
            <a:extLst>
              <a:ext uri="{FF2B5EF4-FFF2-40B4-BE49-F238E27FC236}">
                <a16:creationId xmlns:a16="http://schemas.microsoft.com/office/drawing/2014/main" id="{FEBB8673-0A72-4C5C-8239-7EF600504010}"/>
              </a:ext>
            </a:extLst>
          </p:cNvPr>
          <p:cNvSpPr/>
          <p:nvPr/>
        </p:nvSpPr>
        <p:spPr>
          <a:xfrm>
            <a:off x="915656" y="1732552"/>
            <a:ext cx="4552815" cy="58213"/>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3" name="TextBox 2">
            <a:extLst>
              <a:ext uri="{FF2B5EF4-FFF2-40B4-BE49-F238E27FC236}">
                <a16:creationId xmlns:a16="http://schemas.microsoft.com/office/drawing/2014/main" id="{868D471D-7757-9F3B-BCEF-400B2D236D35}"/>
              </a:ext>
            </a:extLst>
          </p:cNvPr>
          <p:cNvSpPr txBox="1"/>
          <p:nvPr/>
        </p:nvSpPr>
        <p:spPr>
          <a:xfrm>
            <a:off x="831850" y="2081591"/>
            <a:ext cx="7808259" cy="3108543"/>
          </a:xfrm>
          <a:prstGeom prst="rect">
            <a:avLst/>
          </a:prstGeom>
          <a:noFill/>
        </p:spPr>
        <p:txBody>
          <a:bodyPr wrap="square" rtlCol="0">
            <a:spAutoFit/>
          </a:bodyPr>
          <a:lstStyle/>
          <a:p>
            <a:r>
              <a:rPr lang="en-IN" sz="2800" dirty="0"/>
              <a:t>Frontend Components:</a:t>
            </a:r>
          </a:p>
          <a:p>
            <a:endParaRPr lang="en-IN" sz="2800" dirty="0"/>
          </a:p>
          <a:p>
            <a:pPr marL="285750" indent="-285750">
              <a:buFontTx/>
              <a:buChar char="-"/>
            </a:pPr>
            <a:r>
              <a:rPr lang="en-IN" sz="2800" dirty="0"/>
              <a:t>Home page (Completed)</a:t>
            </a:r>
          </a:p>
          <a:p>
            <a:pPr marL="285750" indent="-285750">
              <a:buFontTx/>
              <a:buChar char="-"/>
            </a:pPr>
            <a:r>
              <a:rPr lang="en-IN" sz="2800" dirty="0"/>
              <a:t>Best practices (In progress)</a:t>
            </a:r>
          </a:p>
          <a:p>
            <a:pPr marL="285750" indent="-285750">
              <a:buFontTx/>
              <a:buChar char="-"/>
            </a:pPr>
            <a:r>
              <a:rPr lang="en-IN" sz="2800" dirty="0"/>
              <a:t>About us (Completed)</a:t>
            </a:r>
          </a:p>
          <a:p>
            <a:pPr marL="285750" indent="-285750">
              <a:buFontTx/>
              <a:buChar char="-"/>
            </a:pPr>
            <a:r>
              <a:rPr lang="en-IN" sz="2800" dirty="0"/>
              <a:t>How it works (Not completed yet)</a:t>
            </a:r>
          </a:p>
          <a:p>
            <a:pPr marL="285750" indent="-285750">
              <a:buFontTx/>
              <a:buChar char="-"/>
            </a:pPr>
            <a:r>
              <a:rPr lang="en-IN" sz="2800" dirty="0"/>
              <a:t>Blogs tab (Awaiting backend integration)</a:t>
            </a:r>
          </a:p>
        </p:txBody>
      </p:sp>
    </p:spTree>
    <p:extLst>
      <p:ext uri="{BB962C8B-B14F-4D97-AF65-F5344CB8AC3E}">
        <p14:creationId xmlns:p14="http://schemas.microsoft.com/office/powerpoint/2010/main" val="1185638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831850" y="904278"/>
            <a:ext cx="5048997" cy="736838"/>
          </a:xfrm>
        </p:spPr>
        <p:txBody>
          <a:bodyPr>
            <a:normAutofit/>
          </a:bodyPr>
          <a:lstStyle/>
          <a:p>
            <a:r>
              <a:rPr lang="en-US" sz="4000" dirty="0"/>
              <a:t>Application Design</a:t>
            </a:r>
            <a:endParaRPr lang="en-US" sz="4000" b="0" dirty="0"/>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14</a:t>
            </a:fld>
            <a:endParaRPr lang="en-US" dirty="0"/>
          </a:p>
        </p:txBody>
      </p:sp>
      <p:sp>
        <p:nvSpPr>
          <p:cNvPr id="14" name="object 13" descr="Beige rectangle">
            <a:extLst>
              <a:ext uri="{FF2B5EF4-FFF2-40B4-BE49-F238E27FC236}">
                <a16:creationId xmlns:a16="http://schemas.microsoft.com/office/drawing/2014/main" id="{FEBB8673-0A72-4C5C-8239-7EF600504010}"/>
              </a:ext>
            </a:extLst>
          </p:cNvPr>
          <p:cNvSpPr/>
          <p:nvPr/>
        </p:nvSpPr>
        <p:spPr>
          <a:xfrm>
            <a:off x="915656" y="1732552"/>
            <a:ext cx="4552815" cy="58213"/>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9" name="TextBox 8">
            <a:extLst>
              <a:ext uri="{FF2B5EF4-FFF2-40B4-BE49-F238E27FC236}">
                <a16:creationId xmlns:a16="http://schemas.microsoft.com/office/drawing/2014/main" id="{65CF1582-A85A-C148-8089-229F34111197}"/>
              </a:ext>
            </a:extLst>
          </p:cNvPr>
          <p:cNvSpPr txBox="1"/>
          <p:nvPr/>
        </p:nvSpPr>
        <p:spPr>
          <a:xfrm>
            <a:off x="831850" y="1889704"/>
            <a:ext cx="6096000" cy="369332"/>
          </a:xfrm>
          <a:prstGeom prst="rect">
            <a:avLst/>
          </a:prstGeom>
          <a:noFill/>
        </p:spPr>
        <p:txBody>
          <a:bodyPr wrap="square">
            <a:spAutoFit/>
          </a:bodyPr>
          <a:lstStyle/>
          <a:p>
            <a:pPr marL="285750" indent="-285750">
              <a:buFontTx/>
              <a:buChar char="-"/>
            </a:pPr>
            <a:r>
              <a:rPr lang="en-IN" sz="1800" dirty="0"/>
              <a:t>Location tracker component</a:t>
            </a:r>
          </a:p>
        </p:txBody>
      </p:sp>
      <p:pic>
        <p:nvPicPr>
          <p:cNvPr id="13" name="Picture 12">
            <a:extLst>
              <a:ext uri="{FF2B5EF4-FFF2-40B4-BE49-F238E27FC236}">
                <a16:creationId xmlns:a16="http://schemas.microsoft.com/office/drawing/2014/main" id="{E2919A36-351D-8278-65CA-E5535A6FD948}"/>
              </a:ext>
            </a:extLst>
          </p:cNvPr>
          <p:cNvPicPr>
            <a:picLocks noChangeAspect="1"/>
          </p:cNvPicPr>
          <p:nvPr/>
        </p:nvPicPr>
        <p:blipFill rotWithShape="1">
          <a:blip r:embed="rId3"/>
          <a:srcRect l="12353" t="18374" r="12941" b="17750"/>
          <a:stretch/>
        </p:blipFill>
        <p:spPr>
          <a:xfrm>
            <a:off x="1541929" y="2357975"/>
            <a:ext cx="9108142" cy="4137270"/>
          </a:xfrm>
          <a:prstGeom prst="rect">
            <a:avLst/>
          </a:prstGeom>
        </p:spPr>
      </p:pic>
    </p:spTree>
    <p:extLst>
      <p:ext uri="{BB962C8B-B14F-4D97-AF65-F5344CB8AC3E}">
        <p14:creationId xmlns:p14="http://schemas.microsoft.com/office/powerpoint/2010/main" val="3477228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831850" y="904278"/>
            <a:ext cx="5048997" cy="736838"/>
          </a:xfrm>
        </p:spPr>
        <p:txBody>
          <a:bodyPr>
            <a:normAutofit/>
          </a:bodyPr>
          <a:lstStyle/>
          <a:p>
            <a:r>
              <a:rPr lang="en-US" sz="4000" dirty="0"/>
              <a:t>Application Design</a:t>
            </a:r>
            <a:endParaRPr lang="en-US" sz="4000" b="0" dirty="0"/>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15</a:t>
            </a:fld>
            <a:endParaRPr lang="en-US" dirty="0"/>
          </a:p>
        </p:txBody>
      </p:sp>
      <p:sp>
        <p:nvSpPr>
          <p:cNvPr id="14" name="object 13" descr="Beige rectangle">
            <a:extLst>
              <a:ext uri="{FF2B5EF4-FFF2-40B4-BE49-F238E27FC236}">
                <a16:creationId xmlns:a16="http://schemas.microsoft.com/office/drawing/2014/main" id="{FEBB8673-0A72-4C5C-8239-7EF600504010}"/>
              </a:ext>
            </a:extLst>
          </p:cNvPr>
          <p:cNvSpPr/>
          <p:nvPr/>
        </p:nvSpPr>
        <p:spPr>
          <a:xfrm>
            <a:off x="915656" y="1732552"/>
            <a:ext cx="4552815" cy="58213"/>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5" name="Picture 4">
            <a:extLst>
              <a:ext uri="{FF2B5EF4-FFF2-40B4-BE49-F238E27FC236}">
                <a16:creationId xmlns:a16="http://schemas.microsoft.com/office/drawing/2014/main" id="{461BE1F5-5149-3215-F0E9-2A2E750EB90D}"/>
              </a:ext>
            </a:extLst>
          </p:cNvPr>
          <p:cNvPicPr>
            <a:picLocks noChangeAspect="1"/>
          </p:cNvPicPr>
          <p:nvPr/>
        </p:nvPicPr>
        <p:blipFill rotWithShape="1">
          <a:blip r:embed="rId3"/>
          <a:srcRect l="12647" t="32075" r="40809" b="11020"/>
          <a:stretch/>
        </p:blipFill>
        <p:spPr>
          <a:xfrm>
            <a:off x="734171" y="2357976"/>
            <a:ext cx="5674660" cy="3685770"/>
          </a:xfrm>
          <a:prstGeom prst="rect">
            <a:avLst/>
          </a:prstGeom>
        </p:spPr>
      </p:pic>
      <p:sp>
        <p:nvSpPr>
          <p:cNvPr id="7" name="TextBox 6">
            <a:extLst>
              <a:ext uri="{FF2B5EF4-FFF2-40B4-BE49-F238E27FC236}">
                <a16:creationId xmlns:a16="http://schemas.microsoft.com/office/drawing/2014/main" id="{E54A52BE-AA6F-4DD8-5BF5-76F67281A566}"/>
              </a:ext>
            </a:extLst>
          </p:cNvPr>
          <p:cNvSpPr txBox="1"/>
          <p:nvPr/>
        </p:nvSpPr>
        <p:spPr>
          <a:xfrm>
            <a:off x="6645616" y="2150571"/>
            <a:ext cx="5180344" cy="3693319"/>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Söhne"/>
              </a:rPr>
              <a:t>For undersea cable distances, we have used the Submarine Cable Map (</a:t>
            </a:r>
            <a:r>
              <a:rPr lang="en-US" b="0" i="0" u="sng" dirty="0">
                <a:effectLst/>
                <a:latin typeface="Söhne"/>
                <a:hlinkClick r:id="rId4">
                  <a:extLst>
                    <a:ext uri="{A12FA001-AC4F-418D-AE19-62706E023703}">
                      <ahyp:hlinkClr xmlns:ahyp="http://schemas.microsoft.com/office/drawing/2018/hyperlinkcolor" val="tx"/>
                    </a:ext>
                  </a:extLst>
                </a:hlinkClick>
              </a:rPr>
              <a:t>https://www.submarinecablemap.com/</a:t>
            </a:r>
            <a:r>
              <a:rPr lang="en-US" b="0" i="0" dirty="0">
                <a:effectLst/>
                <a:latin typeface="Söhne"/>
              </a:rPr>
              <a:t>), which is a public resource that provides information on the routes and landing points of undersea cables around the world.</a:t>
            </a:r>
            <a:br>
              <a:rPr lang="en-US" b="0" i="0" dirty="0">
                <a:effectLst/>
                <a:latin typeface="Söhne"/>
              </a:rPr>
            </a:br>
            <a:endParaRPr lang="en-US" b="0" i="0" dirty="0">
              <a:effectLst/>
              <a:latin typeface="Söhne"/>
            </a:endParaRPr>
          </a:p>
          <a:p>
            <a:pPr algn="l">
              <a:buFont typeface="Arial" panose="020B0604020202020204" pitchFamily="34" charset="0"/>
              <a:buChar char="•"/>
            </a:pPr>
            <a:r>
              <a:rPr lang="en-US" b="0" i="0" dirty="0">
                <a:effectLst/>
                <a:latin typeface="Söhne"/>
              </a:rPr>
              <a:t>For carbon intensity factors, we’ve used data from the International Energy Agency (IEA) and other reputable sources, which provide information on the carbon emissions per unit of electricity generated in different countries and regions.</a:t>
            </a:r>
          </a:p>
          <a:p>
            <a:endParaRPr lang="en-IN" dirty="0"/>
          </a:p>
        </p:txBody>
      </p:sp>
      <p:sp>
        <p:nvSpPr>
          <p:cNvPr id="9" name="TextBox 8">
            <a:extLst>
              <a:ext uri="{FF2B5EF4-FFF2-40B4-BE49-F238E27FC236}">
                <a16:creationId xmlns:a16="http://schemas.microsoft.com/office/drawing/2014/main" id="{65CF1582-A85A-C148-8089-229F34111197}"/>
              </a:ext>
            </a:extLst>
          </p:cNvPr>
          <p:cNvSpPr txBox="1"/>
          <p:nvPr/>
        </p:nvSpPr>
        <p:spPr>
          <a:xfrm>
            <a:off x="831850" y="1889704"/>
            <a:ext cx="6096000" cy="369332"/>
          </a:xfrm>
          <a:prstGeom prst="rect">
            <a:avLst/>
          </a:prstGeom>
          <a:noFill/>
        </p:spPr>
        <p:txBody>
          <a:bodyPr wrap="square">
            <a:spAutoFit/>
          </a:bodyPr>
          <a:lstStyle/>
          <a:p>
            <a:r>
              <a:rPr lang="en-IN" sz="1800" dirty="0"/>
              <a:t>Sea cable factor adder </a:t>
            </a:r>
            <a:endParaRPr lang="en-IN" dirty="0"/>
          </a:p>
        </p:txBody>
      </p:sp>
    </p:spTree>
    <p:extLst>
      <p:ext uri="{BB962C8B-B14F-4D97-AF65-F5344CB8AC3E}">
        <p14:creationId xmlns:p14="http://schemas.microsoft.com/office/powerpoint/2010/main" val="3779797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descr="Handshake">
            <a:extLst>
              <a:ext uri="{FF2B5EF4-FFF2-40B4-BE49-F238E27FC236}">
                <a16:creationId xmlns:a16="http://schemas.microsoft.com/office/drawing/2014/main" id="{2F5DB649-A4D3-4E21-BA31-0C84C9B3603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0"/>
          <a:stretch/>
        </p:blipFill>
        <p:spPr>
          <a:xfrm>
            <a:off x="1200" y="3115388"/>
            <a:ext cx="12189600" cy="3743586"/>
          </a:xfrm>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1200" y="1"/>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798064" y="-113486"/>
            <a:ext cx="10515600" cy="1325563"/>
          </a:xfrm>
        </p:spPr>
        <p:txBody>
          <a:bodyPr/>
          <a:lstStyle/>
          <a:p>
            <a:r>
              <a:rPr lang="en-US" dirty="0">
                <a:solidFill>
                  <a:schemeClr val="bg1"/>
                </a:solidFill>
              </a:rPr>
              <a:t>BUSINESS MODEL</a:t>
            </a:r>
          </a:p>
        </p:txBody>
      </p:sp>
      <p:sp>
        <p:nvSpPr>
          <p:cNvPr id="9" name="object 5" descr="Beige rectangle">
            <a:extLst>
              <a:ext uri="{FF2B5EF4-FFF2-40B4-BE49-F238E27FC236}">
                <a16:creationId xmlns:a16="http://schemas.microsoft.com/office/drawing/2014/main" id="{890F7762-BD37-4D33-9F80-1DA07B5E172E}"/>
              </a:ext>
            </a:extLst>
          </p:cNvPr>
          <p:cNvSpPr/>
          <p:nvPr/>
        </p:nvSpPr>
        <p:spPr>
          <a:xfrm>
            <a:off x="915637" y="861969"/>
            <a:ext cx="3744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graphicFrame>
        <p:nvGraphicFramePr>
          <p:cNvPr id="23" name="Google Shape;351;p41">
            <a:extLst>
              <a:ext uri="{FF2B5EF4-FFF2-40B4-BE49-F238E27FC236}">
                <a16:creationId xmlns:a16="http://schemas.microsoft.com/office/drawing/2014/main" id="{4DEB0F92-80A0-2569-DCB0-48185051D3C2}"/>
              </a:ext>
            </a:extLst>
          </p:cNvPr>
          <p:cNvGraphicFramePr/>
          <p:nvPr>
            <p:extLst>
              <p:ext uri="{D42A27DB-BD31-4B8C-83A1-F6EECF244321}">
                <p14:modId xmlns:p14="http://schemas.microsoft.com/office/powerpoint/2010/main" val="3366236466"/>
              </p:ext>
            </p:extLst>
          </p:nvPr>
        </p:nvGraphicFramePr>
        <p:xfrm>
          <a:off x="728382" y="979001"/>
          <a:ext cx="10735236" cy="5236544"/>
        </p:xfrm>
        <a:graphic>
          <a:graphicData uri="http://schemas.openxmlformats.org/drawingml/2006/table">
            <a:tbl>
              <a:tblPr>
                <a:noFill/>
              </a:tblPr>
              <a:tblGrid>
                <a:gridCol w="2683809">
                  <a:extLst>
                    <a:ext uri="{9D8B030D-6E8A-4147-A177-3AD203B41FA5}">
                      <a16:colId xmlns:a16="http://schemas.microsoft.com/office/drawing/2014/main" val="20000"/>
                    </a:ext>
                  </a:extLst>
                </a:gridCol>
                <a:gridCol w="2683809">
                  <a:extLst>
                    <a:ext uri="{9D8B030D-6E8A-4147-A177-3AD203B41FA5}">
                      <a16:colId xmlns:a16="http://schemas.microsoft.com/office/drawing/2014/main" val="20001"/>
                    </a:ext>
                  </a:extLst>
                </a:gridCol>
                <a:gridCol w="2683809">
                  <a:extLst>
                    <a:ext uri="{9D8B030D-6E8A-4147-A177-3AD203B41FA5}">
                      <a16:colId xmlns:a16="http://schemas.microsoft.com/office/drawing/2014/main" val="20002"/>
                    </a:ext>
                  </a:extLst>
                </a:gridCol>
                <a:gridCol w="2683809">
                  <a:extLst>
                    <a:ext uri="{9D8B030D-6E8A-4147-A177-3AD203B41FA5}">
                      <a16:colId xmlns:a16="http://schemas.microsoft.com/office/drawing/2014/main" val="20003"/>
                    </a:ext>
                  </a:extLst>
                </a:gridCol>
              </a:tblGrid>
              <a:tr h="1708655">
                <a:tc>
                  <a:txBody>
                    <a:bodyPr/>
                    <a:lstStyle/>
                    <a:p>
                      <a:pPr marL="0" lvl="0" indent="0" algn="l" rtl="0">
                        <a:spcBef>
                          <a:spcPts val="0"/>
                        </a:spcBef>
                        <a:spcAft>
                          <a:spcPts val="0"/>
                        </a:spcAft>
                        <a:buNone/>
                      </a:pPr>
                      <a:r>
                        <a:rPr lang="en" sz="1200" b="1" dirty="0">
                          <a:solidFill>
                            <a:schemeClr val="bg1"/>
                          </a:solidFill>
                        </a:rPr>
                        <a:t>Problem</a:t>
                      </a:r>
                      <a:endParaRPr sz="1200" b="1" dirty="0">
                        <a:solidFill>
                          <a:schemeClr val="bg1"/>
                        </a:solidFill>
                      </a:endParaRPr>
                    </a:p>
                    <a:p>
                      <a:pPr marL="0" lvl="0" indent="0" algn="l" rtl="0">
                        <a:spcBef>
                          <a:spcPts val="0"/>
                        </a:spcBef>
                        <a:spcAft>
                          <a:spcPts val="0"/>
                        </a:spcAft>
                        <a:buNone/>
                      </a:pPr>
                      <a:r>
                        <a:rPr lang="en" sz="1200" dirty="0">
                          <a:solidFill>
                            <a:schemeClr val="bg1"/>
                          </a:solidFill>
                        </a:rPr>
                        <a:t>Create a platform that can guide developers as well as clients regarding to what extent is their website associated with carbon emissions and propose solutions accordingly.</a:t>
                      </a:r>
                      <a:endParaRPr sz="12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200" b="1" dirty="0">
                          <a:solidFill>
                            <a:schemeClr val="bg1"/>
                          </a:solidFill>
                        </a:rPr>
                        <a:t>Solution</a:t>
                      </a:r>
                      <a:endParaRPr sz="1200" b="1" dirty="0">
                        <a:solidFill>
                          <a:schemeClr val="bg1"/>
                        </a:solidFill>
                      </a:endParaRPr>
                    </a:p>
                    <a:p>
                      <a:pPr marL="0" lvl="0" indent="0" algn="l" rtl="0">
                        <a:spcBef>
                          <a:spcPts val="0"/>
                        </a:spcBef>
                        <a:spcAft>
                          <a:spcPts val="0"/>
                        </a:spcAft>
                        <a:buNone/>
                      </a:pPr>
                      <a:r>
                        <a:rPr lang="en" sz="1200" dirty="0">
                          <a:solidFill>
                            <a:schemeClr val="bg1"/>
                          </a:solidFill>
                        </a:rPr>
                        <a:t>Sustain-Web is a web app that takes in the URL and considers factors like page transfer size and also the known underlying sea cable data. Then, it estimates the carbon emissions associated with that website and proposes solutions.</a:t>
                      </a:r>
                      <a:endParaRPr sz="12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200" b="1" dirty="0">
                          <a:solidFill>
                            <a:schemeClr val="bg1"/>
                          </a:solidFill>
                        </a:rPr>
                        <a:t>Unique Value Proposition</a:t>
                      </a:r>
                      <a:endParaRPr sz="1200" b="1" dirty="0">
                        <a:solidFill>
                          <a:schemeClr val="bg1"/>
                        </a:solidFill>
                      </a:endParaRPr>
                    </a:p>
                    <a:p>
                      <a:pPr marL="457200" lvl="0" indent="-292100" algn="l" rtl="0">
                        <a:spcBef>
                          <a:spcPts val="0"/>
                        </a:spcBef>
                        <a:spcAft>
                          <a:spcPts val="0"/>
                        </a:spcAft>
                        <a:buSzPts val="1000"/>
                        <a:buAutoNum type="arabicPeriod"/>
                      </a:pPr>
                      <a:r>
                        <a:rPr lang="en" sz="1200" dirty="0">
                          <a:solidFill>
                            <a:schemeClr val="bg1"/>
                          </a:solidFill>
                        </a:rPr>
                        <a:t>Sign-in is not required.</a:t>
                      </a:r>
                    </a:p>
                    <a:p>
                      <a:pPr marL="457200" lvl="0" indent="-292100" algn="l" rtl="0">
                        <a:spcBef>
                          <a:spcPts val="0"/>
                        </a:spcBef>
                        <a:spcAft>
                          <a:spcPts val="0"/>
                        </a:spcAft>
                        <a:buSzPts val="1000"/>
                        <a:buAutoNum type="arabicPeriod"/>
                      </a:pPr>
                      <a:r>
                        <a:rPr lang="en" sz="1200" dirty="0">
                          <a:solidFill>
                            <a:schemeClr val="bg1"/>
                          </a:solidFill>
                        </a:rPr>
                        <a:t>It considers the underlying sea cable factor which other similar apps do not.</a:t>
                      </a:r>
                      <a:endParaRPr sz="12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200" b="1" dirty="0">
                          <a:solidFill>
                            <a:schemeClr val="bg1"/>
                          </a:solidFill>
                        </a:rPr>
                        <a:t>Unfair Advantage</a:t>
                      </a:r>
                      <a:endParaRPr sz="1200" b="1" dirty="0">
                        <a:solidFill>
                          <a:schemeClr val="bg1"/>
                        </a:solidFill>
                      </a:endParaRPr>
                    </a:p>
                    <a:p>
                      <a:pPr marL="0" lvl="0" indent="0" algn="l" rtl="0">
                        <a:spcBef>
                          <a:spcPts val="0"/>
                        </a:spcBef>
                        <a:spcAft>
                          <a:spcPts val="0"/>
                        </a:spcAft>
                        <a:buNone/>
                      </a:pPr>
                      <a:r>
                        <a:rPr lang="en" sz="1200" dirty="0">
                          <a:solidFill>
                            <a:schemeClr val="bg1"/>
                          </a:solidFill>
                        </a:rPr>
                        <a:t>There’s a lot of business potential in the prevention of environmental resources and this app would accelerate the process since it’ll be open-source, people can provide consulting to clients using this app in the background.</a:t>
                      </a:r>
                      <a:endParaRPr sz="1200" dirty="0">
                        <a:solidFill>
                          <a:schemeClr val="bg1"/>
                        </a:solidFill>
                      </a:endParaRPr>
                    </a:p>
                  </a:txBody>
                  <a:tcPr marL="91425" marR="91425" marT="91425" marB="91425"/>
                </a:tc>
                <a:extLst>
                  <a:ext uri="{0D108BD9-81ED-4DB2-BD59-A6C34878D82A}">
                    <a16:rowId xmlns:a16="http://schemas.microsoft.com/office/drawing/2014/main" val="10000"/>
                  </a:ext>
                </a:extLst>
              </a:tr>
              <a:tr h="1881999">
                <a:tc>
                  <a:txBody>
                    <a:bodyPr/>
                    <a:lstStyle/>
                    <a:p>
                      <a:pPr marL="0" lvl="0" indent="0" algn="l" rtl="0">
                        <a:spcBef>
                          <a:spcPts val="0"/>
                        </a:spcBef>
                        <a:spcAft>
                          <a:spcPts val="0"/>
                        </a:spcAft>
                        <a:buNone/>
                      </a:pPr>
                      <a:r>
                        <a:rPr lang="en" sz="1200" b="1" dirty="0">
                          <a:solidFill>
                            <a:schemeClr val="bg1"/>
                          </a:solidFill>
                        </a:rPr>
                        <a:t>Existing Alternative</a:t>
                      </a:r>
                      <a:endParaRPr sz="1200" b="1" dirty="0">
                        <a:solidFill>
                          <a:schemeClr val="bg1"/>
                        </a:solidFill>
                      </a:endParaRPr>
                    </a:p>
                    <a:p>
                      <a:pPr marL="457200" lvl="0" indent="-292100" algn="l" rtl="0">
                        <a:spcBef>
                          <a:spcPts val="0"/>
                        </a:spcBef>
                        <a:spcAft>
                          <a:spcPts val="0"/>
                        </a:spcAft>
                        <a:buSzPts val="1000"/>
                        <a:buAutoNum type="arabicPeriod"/>
                      </a:pPr>
                      <a:r>
                        <a:rPr lang="en" sz="1200" dirty="0">
                          <a:solidFill>
                            <a:schemeClr val="bg1"/>
                          </a:solidFill>
                        </a:rPr>
                        <a:t>Ecometer</a:t>
                      </a:r>
                      <a:endParaRPr sz="1200" dirty="0">
                        <a:solidFill>
                          <a:schemeClr val="bg1"/>
                        </a:solidFill>
                      </a:endParaRPr>
                    </a:p>
                    <a:p>
                      <a:pPr marL="457200" lvl="0" indent="-292100" algn="l" rtl="0">
                        <a:spcBef>
                          <a:spcPts val="0"/>
                        </a:spcBef>
                        <a:spcAft>
                          <a:spcPts val="0"/>
                        </a:spcAft>
                        <a:buSzPts val="1000"/>
                        <a:buAutoNum type="arabicPeriod"/>
                      </a:pPr>
                      <a:r>
                        <a:rPr lang="en" sz="1200" dirty="0">
                          <a:solidFill>
                            <a:schemeClr val="bg1"/>
                          </a:solidFill>
                        </a:rPr>
                        <a:t>Digital Beacon</a:t>
                      </a:r>
                      <a:endParaRPr sz="1200" dirty="0">
                        <a:solidFill>
                          <a:schemeClr val="bg1"/>
                        </a:solidFill>
                      </a:endParaRPr>
                    </a:p>
                    <a:p>
                      <a:pPr marL="457200" lvl="0" indent="-292100" algn="l" rtl="0">
                        <a:spcBef>
                          <a:spcPts val="0"/>
                        </a:spcBef>
                        <a:spcAft>
                          <a:spcPts val="0"/>
                        </a:spcAft>
                        <a:buSzPts val="1000"/>
                        <a:buAutoNum type="arabicPeriod"/>
                      </a:pPr>
                      <a:r>
                        <a:rPr lang="en-IN" sz="1200" dirty="0">
                          <a:solidFill>
                            <a:schemeClr val="bg1"/>
                          </a:solidFill>
                        </a:rPr>
                        <a:t>carbonfootprint.com</a:t>
                      </a:r>
                      <a:endParaRPr sz="1200" dirty="0">
                        <a:solidFill>
                          <a:schemeClr val="bg1"/>
                        </a:solidFill>
                      </a:endParaRPr>
                    </a:p>
                    <a:p>
                      <a:pPr marL="0" lvl="0" indent="0" algn="l" rtl="0">
                        <a:spcBef>
                          <a:spcPts val="0"/>
                        </a:spcBef>
                        <a:spcAft>
                          <a:spcPts val="0"/>
                        </a:spcAft>
                        <a:buNone/>
                      </a:pPr>
                      <a:r>
                        <a:rPr lang="en" sz="1200">
                          <a:solidFill>
                            <a:schemeClr val="bg1"/>
                          </a:solidFill>
                        </a:rPr>
                        <a:t>However, </a:t>
                      </a:r>
                      <a:r>
                        <a:rPr lang="en" sz="1200" dirty="0">
                          <a:solidFill>
                            <a:schemeClr val="bg1"/>
                          </a:solidFill>
                        </a:rPr>
                        <a:t>no app is considering the underlying sea cable factor as well as factors like non-universal fonts, etc.</a:t>
                      </a:r>
                      <a:endParaRPr sz="12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200" b="1" dirty="0">
                          <a:solidFill>
                            <a:schemeClr val="bg1"/>
                          </a:solidFill>
                        </a:rPr>
                        <a:t>Key Metrics</a:t>
                      </a:r>
                      <a:endParaRPr sz="1200" b="1" dirty="0">
                        <a:solidFill>
                          <a:schemeClr val="bg1"/>
                        </a:solidFill>
                      </a:endParaRPr>
                    </a:p>
                    <a:p>
                      <a:pPr marL="457200" lvl="0" indent="-292100" algn="l" rtl="0">
                        <a:spcBef>
                          <a:spcPts val="0"/>
                        </a:spcBef>
                        <a:spcAft>
                          <a:spcPts val="0"/>
                        </a:spcAft>
                        <a:buSzPts val="1000"/>
                        <a:buAutoNum type="arabicPeriod"/>
                      </a:pPr>
                      <a:r>
                        <a:rPr lang="en" sz="1200" dirty="0">
                          <a:solidFill>
                            <a:schemeClr val="bg1"/>
                          </a:solidFill>
                        </a:rPr>
                        <a:t>Number of people using the application. </a:t>
                      </a:r>
                      <a:endParaRPr sz="1200" dirty="0">
                        <a:solidFill>
                          <a:schemeClr val="bg1"/>
                        </a:solidFill>
                      </a:endParaRPr>
                    </a:p>
                    <a:p>
                      <a:pPr marL="457200" lvl="0" indent="-292100" algn="l" rtl="0">
                        <a:spcBef>
                          <a:spcPts val="0"/>
                        </a:spcBef>
                        <a:spcAft>
                          <a:spcPts val="0"/>
                        </a:spcAft>
                        <a:buSzPts val="1000"/>
                        <a:buAutoNum type="arabicPeriod"/>
                      </a:pPr>
                      <a:r>
                        <a:rPr lang="en" sz="1200" dirty="0">
                          <a:solidFill>
                            <a:schemeClr val="bg1"/>
                          </a:solidFill>
                        </a:rPr>
                        <a:t>Total carbon emission calculated</a:t>
                      </a:r>
                      <a:endParaRPr sz="12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200" b="1" dirty="0">
                          <a:solidFill>
                            <a:schemeClr val="bg1"/>
                          </a:solidFill>
                        </a:rPr>
                        <a:t>High-Level Concept</a:t>
                      </a:r>
                      <a:endParaRPr sz="1200" b="1" dirty="0">
                        <a:solidFill>
                          <a:schemeClr val="bg1"/>
                        </a:solidFill>
                      </a:endParaRPr>
                    </a:p>
                    <a:p>
                      <a:pPr marL="0" lvl="0" indent="0" algn="l" rtl="0">
                        <a:spcBef>
                          <a:spcPts val="0"/>
                        </a:spcBef>
                        <a:spcAft>
                          <a:spcPts val="0"/>
                        </a:spcAft>
                        <a:buNone/>
                      </a:pPr>
                      <a:r>
                        <a:rPr lang="en" sz="1200" dirty="0">
                          <a:solidFill>
                            <a:schemeClr val="bg1"/>
                          </a:solidFill>
                        </a:rPr>
                        <a:t>The purpose of this app is to reduce carbon emissions associated with websites by altering website contents to improve data center life.</a:t>
                      </a:r>
                      <a:endParaRPr sz="12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200" b="1" dirty="0">
                          <a:solidFill>
                            <a:schemeClr val="bg1"/>
                          </a:solidFill>
                        </a:rPr>
                        <a:t>Channels</a:t>
                      </a:r>
                      <a:endParaRPr sz="1200" b="1" dirty="0">
                        <a:solidFill>
                          <a:schemeClr val="bg1"/>
                        </a:solidFill>
                      </a:endParaRPr>
                    </a:p>
                    <a:p>
                      <a:pPr marL="457200" lvl="0" indent="-292100" algn="l" rtl="0">
                        <a:spcBef>
                          <a:spcPts val="0"/>
                        </a:spcBef>
                        <a:spcAft>
                          <a:spcPts val="0"/>
                        </a:spcAft>
                        <a:buSzPts val="1000"/>
                        <a:buAutoNum type="arabicPeriod"/>
                      </a:pPr>
                      <a:r>
                        <a:rPr lang="en" sz="1200" dirty="0">
                          <a:solidFill>
                            <a:schemeClr val="bg1"/>
                          </a:solidFill>
                        </a:rPr>
                        <a:t>Influencer marketing</a:t>
                      </a:r>
                      <a:endParaRPr sz="1200" dirty="0">
                        <a:solidFill>
                          <a:schemeClr val="bg1"/>
                        </a:solidFill>
                      </a:endParaRPr>
                    </a:p>
                    <a:p>
                      <a:pPr marL="457200" lvl="0" indent="-292100" algn="l" rtl="0">
                        <a:spcBef>
                          <a:spcPts val="0"/>
                        </a:spcBef>
                        <a:spcAft>
                          <a:spcPts val="0"/>
                        </a:spcAft>
                        <a:buSzPts val="1000"/>
                        <a:buAutoNum type="arabicPeriod"/>
                      </a:pPr>
                      <a:r>
                        <a:rPr lang="en" sz="1200" dirty="0">
                          <a:solidFill>
                            <a:schemeClr val="bg1"/>
                          </a:solidFill>
                        </a:rPr>
                        <a:t>Promotion in competitions and hackathons. </a:t>
                      </a:r>
                      <a:endParaRPr sz="1200" dirty="0">
                        <a:solidFill>
                          <a:schemeClr val="bg1"/>
                        </a:solidFill>
                      </a:endParaRPr>
                    </a:p>
                    <a:p>
                      <a:pPr marL="457200" lvl="0" indent="-292100" algn="l" rtl="0">
                        <a:spcBef>
                          <a:spcPts val="0"/>
                        </a:spcBef>
                        <a:spcAft>
                          <a:spcPts val="0"/>
                        </a:spcAft>
                        <a:buSzPts val="1000"/>
                        <a:buAutoNum type="arabicPeriod"/>
                      </a:pPr>
                      <a:r>
                        <a:rPr lang="en" sz="1200" dirty="0">
                          <a:solidFill>
                            <a:schemeClr val="bg1"/>
                          </a:solidFill>
                        </a:rPr>
                        <a:t>Social media marketing. </a:t>
                      </a:r>
                      <a:endParaRPr sz="1200" dirty="0">
                        <a:solidFill>
                          <a:schemeClr val="bg1"/>
                        </a:solidFill>
                      </a:endParaRPr>
                    </a:p>
                    <a:p>
                      <a:pPr marL="457200" lvl="0" indent="-292100" algn="l" rtl="0">
                        <a:spcBef>
                          <a:spcPts val="0"/>
                        </a:spcBef>
                        <a:spcAft>
                          <a:spcPts val="0"/>
                        </a:spcAft>
                        <a:buSzPts val="1000"/>
                        <a:buAutoNum type="arabicPeriod"/>
                      </a:pPr>
                      <a:r>
                        <a:rPr lang="en" sz="1200" dirty="0">
                          <a:solidFill>
                            <a:schemeClr val="bg1"/>
                          </a:solidFill>
                        </a:rPr>
                        <a:t>Print media marketing.</a:t>
                      </a:r>
                      <a:endParaRPr sz="1200" dirty="0">
                        <a:solidFill>
                          <a:schemeClr val="bg1"/>
                        </a:solidFill>
                      </a:endParaRPr>
                    </a:p>
                  </a:txBody>
                  <a:tcPr marL="91425" marR="91425" marT="91425" marB="91425"/>
                </a:tc>
                <a:extLst>
                  <a:ext uri="{0D108BD9-81ED-4DB2-BD59-A6C34878D82A}">
                    <a16:rowId xmlns:a16="http://schemas.microsoft.com/office/drawing/2014/main" val="10001"/>
                  </a:ext>
                </a:extLst>
              </a:tr>
              <a:tr h="1535311">
                <a:tc>
                  <a:txBody>
                    <a:bodyPr/>
                    <a:lstStyle/>
                    <a:p>
                      <a:pPr marL="0" lvl="0" indent="0" algn="l" rtl="0">
                        <a:spcBef>
                          <a:spcPts val="0"/>
                        </a:spcBef>
                        <a:spcAft>
                          <a:spcPts val="0"/>
                        </a:spcAft>
                        <a:buNone/>
                      </a:pPr>
                      <a:r>
                        <a:rPr lang="en" sz="1200" b="1" dirty="0">
                          <a:solidFill>
                            <a:schemeClr val="bg1"/>
                          </a:solidFill>
                        </a:rPr>
                        <a:t>Cost Structure</a:t>
                      </a:r>
                      <a:endParaRPr sz="1200" b="1" dirty="0">
                        <a:solidFill>
                          <a:schemeClr val="bg1"/>
                        </a:solidFill>
                      </a:endParaRPr>
                    </a:p>
                    <a:p>
                      <a:pPr marL="0" lvl="0" indent="0" algn="l" rtl="0">
                        <a:spcBef>
                          <a:spcPts val="0"/>
                        </a:spcBef>
                        <a:spcAft>
                          <a:spcPts val="0"/>
                        </a:spcAft>
                        <a:buNone/>
                      </a:pPr>
                      <a:r>
                        <a:rPr lang="en" sz="1200" u="sng" dirty="0">
                          <a:solidFill>
                            <a:schemeClr val="bg1"/>
                          </a:solidFill>
                        </a:rPr>
                        <a:t>Fixed Costs:</a:t>
                      </a:r>
                      <a:r>
                        <a:rPr lang="en" sz="1200" dirty="0">
                          <a:solidFill>
                            <a:schemeClr val="bg1"/>
                          </a:solidFill>
                        </a:rPr>
                        <a:t> Cloud platform costs, employees, electricity, internet, marketing, and advertising </a:t>
                      </a:r>
                      <a:endParaRPr sz="1200" dirty="0">
                        <a:solidFill>
                          <a:schemeClr val="bg1"/>
                        </a:solidFill>
                      </a:endParaRPr>
                    </a:p>
                    <a:p>
                      <a:pPr marL="0" lvl="0" indent="0" algn="l" rtl="0">
                        <a:spcBef>
                          <a:spcPts val="0"/>
                        </a:spcBef>
                        <a:spcAft>
                          <a:spcPts val="0"/>
                        </a:spcAft>
                        <a:buNone/>
                      </a:pPr>
                      <a:r>
                        <a:rPr lang="en" sz="1200" u="sng" dirty="0">
                          <a:solidFill>
                            <a:schemeClr val="bg1"/>
                          </a:solidFill>
                        </a:rPr>
                        <a:t>Variable Costs:</a:t>
                      </a:r>
                      <a:r>
                        <a:rPr lang="en" sz="1200" dirty="0">
                          <a:solidFill>
                            <a:schemeClr val="bg1"/>
                          </a:solidFill>
                        </a:rPr>
                        <a:t> Sponsorships, temporary employees, giveaways. </a:t>
                      </a:r>
                      <a:endParaRPr sz="1200" dirty="0">
                        <a:solidFill>
                          <a:schemeClr val="bg1"/>
                        </a:solidFill>
                      </a:endParaRPr>
                    </a:p>
                    <a:p>
                      <a:pPr marL="0" lvl="0" indent="0" algn="l" rtl="0">
                        <a:spcBef>
                          <a:spcPts val="0"/>
                        </a:spcBef>
                        <a:spcAft>
                          <a:spcPts val="0"/>
                        </a:spcAft>
                        <a:buNone/>
                      </a:pPr>
                      <a:endParaRPr sz="12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200" b="1" dirty="0">
                          <a:solidFill>
                            <a:schemeClr val="bg1"/>
                          </a:solidFill>
                        </a:rPr>
                        <a:t>Customer Segments</a:t>
                      </a:r>
                    </a:p>
                    <a:p>
                      <a:pPr marL="457200" lvl="0" indent="-292100" algn="l" rtl="0">
                        <a:spcBef>
                          <a:spcPts val="0"/>
                        </a:spcBef>
                        <a:spcAft>
                          <a:spcPts val="0"/>
                        </a:spcAft>
                        <a:buSzPts val="1000"/>
                        <a:buAutoNum type="arabicPeriod"/>
                      </a:pPr>
                      <a:r>
                        <a:rPr lang="en-US" sz="1200" dirty="0">
                          <a:solidFill>
                            <a:schemeClr val="bg1"/>
                          </a:solidFill>
                        </a:rPr>
                        <a:t>Web Developers</a:t>
                      </a:r>
                    </a:p>
                    <a:p>
                      <a:pPr marL="457200" lvl="0" indent="-292100" algn="l" rtl="0">
                        <a:spcBef>
                          <a:spcPts val="0"/>
                        </a:spcBef>
                        <a:spcAft>
                          <a:spcPts val="0"/>
                        </a:spcAft>
                        <a:buSzPts val="1000"/>
                        <a:buAutoNum type="arabicPeriod"/>
                      </a:pPr>
                      <a:r>
                        <a:rPr lang="en-US" sz="1200" dirty="0">
                          <a:solidFill>
                            <a:schemeClr val="bg1"/>
                          </a:solidFill>
                        </a:rPr>
                        <a:t>Clients who hold websites</a:t>
                      </a:r>
                    </a:p>
                  </a:txBody>
                  <a:tcPr marL="91425" marR="91425" marT="91425" marB="91425"/>
                </a:tc>
                <a:tc>
                  <a:txBody>
                    <a:bodyPr/>
                    <a:lstStyle/>
                    <a:p>
                      <a:pPr marL="0" lvl="0" indent="0" algn="l" rtl="0">
                        <a:spcBef>
                          <a:spcPts val="0"/>
                        </a:spcBef>
                        <a:spcAft>
                          <a:spcPts val="0"/>
                        </a:spcAft>
                        <a:buNone/>
                      </a:pPr>
                      <a:r>
                        <a:rPr lang="en" sz="1200" b="1" dirty="0">
                          <a:solidFill>
                            <a:schemeClr val="bg1"/>
                          </a:solidFill>
                        </a:rPr>
                        <a:t>Revenue Stream</a:t>
                      </a:r>
                      <a:endParaRPr sz="1200" b="1" dirty="0">
                        <a:solidFill>
                          <a:schemeClr val="bg1"/>
                        </a:solidFill>
                      </a:endParaRPr>
                    </a:p>
                    <a:p>
                      <a:pPr marL="0" lvl="0" indent="0" algn="l" rtl="0">
                        <a:spcBef>
                          <a:spcPts val="0"/>
                        </a:spcBef>
                        <a:spcAft>
                          <a:spcPts val="0"/>
                        </a:spcAft>
                        <a:buNone/>
                      </a:pPr>
                      <a:r>
                        <a:rPr lang="en" sz="1200" dirty="0">
                          <a:solidFill>
                            <a:schemeClr val="bg1"/>
                          </a:solidFill>
                        </a:rPr>
                        <a:t>It will have a subscription-based model. Levels of subscription: </a:t>
                      </a:r>
                      <a:endParaRPr sz="1200" dirty="0">
                        <a:solidFill>
                          <a:schemeClr val="bg1"/>
                        </a:solidFill>
                      </a:endParaRPr>
                    </a:p>
                    <a:p>
                      <a:pPr marL="457200" lvl="0" indent="-292100" algn="l" rtl="0">
                        <a:spcBef>
                          <a:spcPts val="0"/>
                        </a:spcBef>
                        <a:spcAft>
                          <a:spcPts val="0"/>
                        </a:spcAft>
                        <a:buSzPts val="1000"/>
                        <a:buAutoNum type="arabicPeriod"/>
                      </a:pPr>
                      <a:r>
                        <a:rPr lang="en" sz="1200" dirty="0">
                          <a:solidFill>
                            <a:schemeClr val="bg1"/>
                          </a:solidFill>
                        </a:rPr>
                        <a:t>Premium Users: They can book consultations regarding their website.</a:t>
                      </a:r>
                      <a:endParaRPr sz="1200" dirty="0">
                        <a:solidFill>
                          <a:schemeClr val="bg1"/>
                        </a:solidFill>
                      </a:endParaRPr>
                    </a:p>
                    <a:p>
                      <a:pPr marL="457200" lvl="0" indent="-292100" algn="l" rtl="0">
                        <a:spcBef>
                          <a:spcPts val="0"/>
                        </a:spcBef>
                        <a:spcAft>
                          <a:spcPts val="0"/>
                        </a:spcAft>
                        <a:buSzPts val="1000"/>
                        <a:buAutoNum type="arabicPeriod"/>
                      </a:pPr>
                      <a:r>
                        <a:rPr lang="en" sz="1200" dirty="0">
                          <a:solidFill>
                            <a:schemeClr val="bg1"/>
                          </a:solidFill>
                        </a:rPr>
                        <a:t>Free Users: Access to all basic features.</a:t>
                      </a:r>
                      <a:endParaRPr sz="1200" dirty="0">
                        <a:solidFill>
                          <a:schemeClr val="bg1"/>
                        </a:solidFill>
                      </a:endParaRPr>
                    </a:p>
                  </a:txBody>
                  <a:tcPr marL="91425" marR="91425" marT="91425" marB="91425"/>
                </a:tc>
                <a:tc>
                  <a:txBody>
                    <a:bodyPr/>
                    <a:lstStyle/>
                    <a:p>
                      <a:pPr marL="0" lvl="0" indent="0" algn="l" rtl="0">
                        <a:spcBef>
                          <a:spcPts val="0"/>
                        </a:spcBef>
                        <a:spcAft>
                          <a:spcPts val="0"/>
                        </a:spcAft>
                        <a:buNone/>
                      </a:pPr>
                      <a:endParaRPr sz="1200" dirty="0">
                        <a:solidFill>
                          <a:schemeClr val="bg1"/>
                        </a:solidFill>
                      </a:endParaRPr>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27019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831850" y="904278"/>
            <a:ext cx="5048997" cy="736838"/>
          </a:xfrm>
        </p:spPr>
        <p:txBody>
          <a:bodyPr>
            <a:normAutofit/>
          </a:bodyPr>
          <a:lstStyle/>
          <a:p>
            <a:r>
              <a:rPr lang="en-US" sz="4000" dirty="0"/>
              <a:t>Challenges</a:t>
            </a:r>
            <a:endParaRPr lang="en-US" sz="4000" b="0" dirty="0"/>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17</a:t>
            </a:fld>
            <a:endParaRPr lang="en-US" dirty="0"/>
          </a:p>
        </p:txBody>
      </p:sp>
      <p:sp>
        <p:nvSpPr>
          <p:cNvPr id="14" name="object 13" descr="Beige rectangle">
            <a:extLst>
              <a:ext uri="{FF2B5EF4-FFF2-40B4-BE49-F238E27FC236}">
                <a16:creationId xmlns:a16="http://schemas.microsoft.com/office/drawing/2014/main" id="{FEBB8673-0A72-4C5C-8239-7EF600504010}"/>
              </a:ext>
            </a:extLst>
          </p:cNvPr>
          <p:cNvSpPr/>
          <p:nvPr/>
        </p:nvSpPr>
        <p:spPr>
          <a:xfrm>
            <a:off x="915656" y="1732552"/>
            <a:ext cx="4552815" cy="58213"/>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9" name="TextBox 8">
            <a:extLst>
              <a:ext uri="{FF2B5EF4-FFF2-40B4-BE49-F238E27FC236}">
                <a16:creationId xmlns:a16="http://schemas.microsoft.com/office/drawing/2014/main" id="{65CF1582-A85A-C148-8089-229F34111197}"/>
              </a:ext>
            </a:extLst>
          </p:cNvPr>
          <p:cNvSpPr txBox="1"/>
          <p:nvPr/>
        </p:nvSpPr>
        <p:spPr>
          <a:xfrm>
            <a:off x="831850" y="1997280"/>
            <a:ext cx="4941421" cy="1200329"/>
          </a:xfrm>
          <a:prstGeom prst="rect">
            <a:avLst/>
          </a:prstGeom>
          <a:noFill/>
        </p:spPr>
        <p:txBody>
          <a:bodyPr wrap="square">
            <a:spAutoFit/>
          </a:bodyPr>
          <a:lstStyle/>
          <a:p>
            <a:pPr marL="342900" indent="-342900">
              <a:buAutoNum type="arabicPeriod"/>
            </a:pPr>
            <a:r>
              <a:rPr lang="en-IN" sz="2400" dirty="0"/>
              <a:t> Location Finder Component</a:t>
            </a:r>
          </a:p>
          <a:p>
            <a:pPr marL="342900" indent="-342900">
              <a:buAutoNum type="arabicPeriod"/>
            </a:pPr>
            <a:r>
              <a:rPr lang="en-IN" sz="2400" dirty="0"/>
              <a:t> API Integration</a:t>
            </a:r>
          </a:p>
          <a:p>
            <a:pPr marL="342900" indent="-342900">
              <a:buAutoNum type="arabicPeriod"/>
            </a:pPr>
            <a:r>
              <a:rPr lang="en-IN" sz="2400" dirty="0"/>
              <a:t> Backend integration</a:t>
            </a:r>
          </a:p>
        </p:txBody>
      </p:sp>
      <p:sp>
        <p:nvSpPr>
          <p:cNvPr id="3" name="Title 1">
            <a:extLst>
              <a:ext uri="{FF2B5EF4-FFF2-40B4-BE49-F238E27FC236}">
                <a16:creationId xmlns:a16="http://schemas.microsoft.com/office/drawing/2014/main" id="{53984A1B-DB65-9B04-805B-B66E2C9528CE}"/>
              </a:ext>
            </a:extLst>
          </p:cNvPr>
          <p:cNvSpPr txBox="1">
            <a:spLocks/>
          </p:cNvSpPr>
          <p:nvPr/>
        </p:nvSpPr>
        <p:spPr>
          <a:xfrm>
            <a:off x="6649944" y="904278"/>
            <a:ext cx="5048997" cy="7368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2"/>
                </a:solidFill>
                <a:latin typeface="+mj-lt"/>
                <a:ea typeface="+mj-ea"/>
                <a:cs typeface="+mj-cs"/>
              </a:defRPr>
            </a:lvl1pPr>
          </a:lstStyle>
          <a:p>
            <a:r>
              <a:rPr lang="en-US" sz="4000" dirty="0"/>
              <a:t>Solutions</a:t>
            </a:r>
            <a:endParaRPr lang="en-US" sz="4000" b="0" dirty="0"/>
          </a:p>
        </p:txBody>
      </p:sp>
      <p:sp>
        <p:nvSpPr>
          <p:cNvPr id="6" name="object 13" descr="Beige rectangle">
            <a:extLst>
              <a:ext uri="{FF2B5EF4-FFF2-40B4-BE49-F238E27FC236}">
                <a16:creationId xmlns:a16="http://schemas.microsoft.com/office/drawing/2014/main" id="{B07A29B2-A689-284F-AD85-517215D4DB60}"/>
              </a:ext>
            </a:extLst>
          </p:cNvPr>
          <p:cNvSpPr/>
          <p:nvPr/>
        </p:nvSpPr>
        <p:spPr>
          <a:xfrm>
            <a:off x="6733750" y="1732552"/>
            <a:ext cx="4552815" cy="58213"/>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8" name="TextBox 7">
            <a:extLst>
              <a:ext uri="{FF2B5EF4-FFF2-40B4-BE49-F238E27FC236}">
                <a16:creationId xmlns:a16="http://schemas.microsoft.com/office/drawing/2014/main" id="{CA2262A5-F548-DE1E-CB18-B372FA5A37E1}"/>
              </a:ext>
            </a:extLst>
          </p:cNvPr>
          <p:cNvSpPr txBox="1"/>
          <p:nvPr/>
        </p:nvSpPr>
        <p:spPr>
          <a:xfrm>
            <a:off x="6479615" y="1997280"/>
            <a:ext cx="5712385" cy="2308324"/>
          </a:xfrm>
          <a:prstGeom prst="rect">
            <a:avLst/>
          </a:prstGeom>
          <a:noFill/>
        </p:spPr>
        <p:txBody>
          <a:bodyPr wrap="square">
            <a:spAutoFit/>
          </a:bodyPr>
          <a:lstStyle/>
          <a:p>
            <a:pPr marL="342900" indent="-342900">
              <a:buAutoNum type="arabicPeriod"/>
            </a:pPr>
            <a:r>
              <a:rPr lang="en-IN" sz="2400" dirty="0"/>
              <a:t> Use beautiful soap along with selenium.</a:t>
            </a:r>
          </a:p>
          <a:p>
            <a:pPr marL="342900" indent="-342900">
              <a:buAutoNum type="arabicPeriod"/>
            </a:pPr>
            <a:r>
              <a:rPr lang="en-IN" sz="2400" dirty="0"/>
              <a:t> Using </a:t>
            </a:r>
            <a:r>
              <a:rPr lang="en-IN" sz="2400" dirty="0" err="1"/>
              <a:t>rapidfort</a:t>
            </a:r>
            <a:r>
              <a:rPr lang="en-IN" sz="2400" dirty="0"/>
              <a:t>/python-</a:t>
            </a:r>
            <a:r>
              <a:rPr lang="en-IN" sz="2400" dirty="0" err="1"/>
              <a:t>chromedriver</a:t>
            </a:r>
            <a:r>
              <a:rPr lang="en-IN" sz="2400" dirty="0"/>
              <a:t> container and setting up flask </a:t>
            </a:r>
          </a:p>
          <a:p>
            <a:pPr marL="342900" indent="-342900">
              <a:buAutoNum type="arabicPeriod"/>
            </a:pPr>
            <a:r>
              <a:rPr lang="en-IN" sz="2400" dirty="0"/>
              <a:t> Using node.js or flask with API Integration</a:t>
            </a:r>
          </a:p>
        </p:txBody>
      </p:sp>
    </p:spTree>
    <p:extLst>
      <p:ext uri="{BB962C8B-B14F-4D97-AF65-F5344CB8AC3E}">
        <p14:creationId xmlns:p14="http://schemas.microsoft.com/office/powerpoint/2010/main" val="233276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9" grpId="0"/>
      <p:bldP spid="3" grpId="0"/>
      <p:bldP spid="6"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0" y="0"/>
            <a:ext cx="12192000" cy="6858000"/>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a:xfrm>
            <a:off x="3844735" y="2993512"/>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a:xfrm>
            <a:off x="3666392" y="1871890"/>
            <a:ext cx="4859215" cy="1325563"/>
          </a:xfrm>
        </p:spPr>
        <p:txBody>
          <a:bodyPr>
            <a:normAutofit/>
          </a:bodyPr>
          <a:lstStyle/>
          <a:p>
            <a:r>
              <a:rPr lang="en-US" sz="5000" dirty="0">
                <a:solidFill>
                  <a:schemeClr val="bg1"/>
                </a:solidFill>
              </a:rPr>
              <a:t>THANK YOU!</a:t>
            </a:r>
            <a:endParaRPr lang="en-US" sz="5000" dirty="0"/>
          </a:p>
        </p:txBody>
      </p:sp>
    </p:spTree>
    <p:extLst>
      <p:ext uri="{BB962C8B-B14F-4D97-AF65-F5344CB8AC3E}">
        <p14:creationId xmlns:p14="http://schemas.microsoft.com/office/powerpoint/2010/main" val="148695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ctency-blog-green_Web_green-tech-Actency">
            <a:extLst>
              <a:ext uri="{FF2B5EF4-FFF2-40B4-BE49-F238E27FC236}">
                <a16:creationId xmlns:a16="http://schemas.microsoft.com/office/drawing/2014/main" id="{29EC1AF2-D2D6-B1F5-742E-9614C9C5D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8" b="-714"/>
          <a:stretch/>
        </p:blipFill>
        <p:spPr bwMode="auto">
          <a:xfrm>
            <a:off x="-2133602" y="-661695"/>
            <a:ext cx="14436438" cy="7575112"/>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3965507" y="872502"/>
            <a:ext cx="4010660" cy="5472880"/>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2567706" y="1315058"/>
            <a:ext cx="6648939" cy="4411487"/>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3418312" y="1411757"/>
            <a:ext cx="5165558" cy="833856"/>
          </a:xfrm>
        </p:spPr>
        <p:txBody>
          <a:bodyPr/>
          <a:lstStyle/>
          <a:p>
            <a:pPr algn="ctr"/>
            <a:r>
              <a:rPr lang="en-US" dirty="0">
                <a:solidFill>
                  <a:schemeClr val="bg1"/>
                </a:solidFill>
              </a:rPr>
              <a:t>OUR BIG </a:t>
            </a:r>
            <a:r>
              <a:rPr lang="en-US" dirty="0">
                <a:solidFill>
                  <a:schemeClr val="bg1"/>
                </a:solidFill>
                <a:latin typeface="Gill Sans MT" panose="020B0502020104020203" pitchFamily="34" charset="0"/>
              </a:rPr>
              <a:t>IDEA</a:t>
            </a:r>
            <a:endParaRPr lang="en-US"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4540551" y="2158105"/>
            <a:ext cx="2988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3260311" y="2464559"/>
            <a:ext cx="5421052" cy="20024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spc="-25" dirty="0">
                <a:solidFill>
                  <a:schemeClr val="bg2">
                    <a:lumMod val="20000"/>
                    <a:lumOff val="80000"/>
                  </a:schemeClr>
                </a:solidFill>
                <a:latin typeface="Arial"/>
                <a:cs typeface="Arial"/>
              </a:rPr>
              <a:t>Sustain-Web is a web app that calculates the environmental impact of a web page and displays the breakdown and measures that can be taken to improve it. </a:t>
            </a:r>
          </a:p>
          <a:p>
            <a:pPr marL="0" indent="0">
              <a:buNone/>
            </a:pPr>
            <a:r>
              <a:rPr lang="en-US" sz="2000" i="1" spc="-25" dirty="0">
                <a:solidFill>
                  <a:schemeClr val="bg2">
                    <a:lumMod val="20000"/>
                    <a:lumOff val="80000"/>
                  </a:schemeClr>
                </a:solidFill>
                <a:latin typeface="Arial"/>
                <a:cs typeface="Arial"/>
              </a:rPr>
              <a:t>Sustain-Web tests 115 best practices from the reference book published by </a:t>
            </a:r>
            <a:r>
              <a:rPr lang="en-US" sz="2000" i="1" spc="-25" dirty="0" err="1">
                <a:solidFill>
                  <a:schemeClr val="bg2">
                    <a:lumMod val="20000"/>
                    <a:lumOff val="80000"/>
                  </a:schemeClr>
                </a:solidFill>
                <a:latin typeface="Arial"/>
                <a:cs typeface="Arial"/>
              </a:rPr>
              <a:t>Eyrolles</a:t>
            </a:r>
            <a:r>
              <a:rPr lang="en-US" sz="2000" i="1" spc="-25" dirty="0">
                <a:solidFill>
                  <a:schemeClr val="bg2">
                    <a:lumMod val="20000"/>
                    <a:lumOff val="80000"/>
                  </a:schemeClr>
                </a:solidFill>
                <a:latin typeface="Arial"/>
                <a:cs typeface="Arial"/>
              </a:rPr>
              <a:t>, with contributions by more than 34 business experts. It also considers the underlying subsea cable factors.</a:t>
            </a:r>
          </a:p>
        </p:txBody>
      </p:sp>
    </p:spTree>
    <p:extLst>
      <p:ext uri="{BB962C8B-B14F-4D97-AF65-F5344CB8AC3E}">
        <p14:creationId xmlns:p14="http://schemas.microsoft.com/office/powerpoint/2010/main" val="179394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5D9271-B659-4A45-8868-BAEC4EF7D1F1}"/>
              </a:ext>
            </a:extLst>
          </p:cNvPr>
          <p:cNvSpPr>
            <a:spLocks noGrp="1"/>
          </p:cNvSpPr>
          <p:nvPr>
            <p:ph type="title"/>
          </p:nvPr>
        </p:nvSpPr>
        <p:spPr>
          <a:xfrm>
            <a:off x="820410" y="361567"/>
            <a:ext cx="10515600" cy="1325563"/>
          </a:xfrm>
        </p:spPr>
        <p:txBody>
          <a:bodyPr>
            <a:normAutofit/>
          </a:bodyPr>
          <a:lstStyle/>
          <a:p>
            <a:r>
              <a:rPr lang="en-US" dirty="0"/>
              <a:t>Scenario Today: </a:t>
            </a:r>
            <a:r>
              <a:rPr lang="en-US" sz="2000" dirty="0"/>
              <a:t>Web generates 2-4% of CO2 emissions of the planet</a:t>
            </a:r>
          </a:p>
        </p:txBody>
      </p:sp>
      <p:sp>
        <p:nvSpPr>
          <p:cNvPr id="29" name="object 27" descr="Beige rectangle">
            <a:extLst>
              <a:ext uri="{FF2B5EF4-FFF2-40B4-BE49-F238E27FC236}">
                <a16:creationId xmlns:a16="http://schemas.microsoft.com/office/drawing/2014/main" id="{CE178D24-EC15-4677-8CE4-B6FAE887C7CE}"/>
              </a:ext>
            </a:extLst>
          </p:cNvPr>
          <p:cNvSpPr/>
          <p:nvPr/>
        </p:nvSpPr>
        <p:spPr>
          <a:xfrm>
            <a:off x="976913" y="1329710"/>
            <a:ext cx="2808000" cy="0"/>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pic>
        <p:nvPicPr>
          <p:cNvPr id="11" name="Picture 10">
            <a:extLst>
              <a:ext uri="{FF2B5EF4-FFF2-40B4-BE49-F238E27FC236}">
                <a16:creationId xmlns:a16="http://schemas.microsoft.com/office/drawing/2014/main" id="{2AD488D4-170B-B917-5C86-CEBE00F233FE}"/>
              </a:ext>
            </a:extLst>
          </p:cNvPr>
          <p:cNvPicPr>
            <a:picLocks noChangeAspect="1"/>
          </p:cNvPicPr>
          <p:nvPr/>
        </p:nvPicPr>
        <p:blipFill rotWithShape="1">
          <a:blip r:embed="rId3"/>
          <a:srcRect l="16391" t="25316" r="18382" b="7190"/>
          <a:stretch/>
        </p:blipFill>
        <p:spPr>
          <a:xfrm>
            <a:off x="2012716" y="1763754"/>
            <a:ext cx="8130988" cy="47326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Slide Number Placeholder 2">
            <a:extLst>
              <a:ext uri="{FF2B5EF4-FFF2-40B4-BE49-F238E27FC236}">
                <a16:creationId xmlns:a16="http://schemas.microsoft.com/office/drawing/2014/main" id="{3FBDE750-D575-260A-756F-59F5CC5A112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3</a:t>
            </a:fld>
            <a:endParaRPr lang="en-US" dirty="0"/>
          </a:p>
        </p:txBody>
      </p:sp>
    </p:spTree>
    <p:extLst>
      <p:ext uri="{BB962C8B-B14F-4D97-AF65-F5344CB8AC3E}">
        <p14:creationId xmlns:p14="http://schemas.microsoft.com/office/powerpoint/2010/main" val="3514470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F3CAF2-81D4-0F62-A4C3-A892F49ABF6B}"/>
              </a:ext>
            </a:extLst>
          </p:cNvPr>
          <p:cNvSpPr>
            <a:spLocks noGrp="1"/>
          </p:cNvSpPr>
          <p:nvPr>
            <p:ph type="sldNum" sz="quarter" idx="12"/>
          </p:nvPr>
        </p:nvSpPr>
        <p:spPr/>
        <p:txBody>
          <a:bodyPr/>
          <a:lstStyle/>
          <a:p>
            <a:fld id="{82EE24B5-652C-4DB5-B7C3-B5BBEC1280B1}" type="slidenum">
              <a:rPr lang="en-US" smtClean="0"/>
              <a:t>4</a:t>
            </a:fld>
            <a:endParaRPr lang="en-US" dirty="0"/>
          </a:p>
        </p:txBody>
      </p:sp>
      <p:pic>
        <p:nvPicPr>
          <p:cNvPr id="14" name="Picture 13">
            <a:extLst>
              <a:ext uri="{FF2B5EF4-FFF2-40B4-BE49-F238E27FC236}">
                <a16:creationId xmlns:a16="http://schemas.microsoft.com/office/drawing/2014/main" id="{30D1BD2A-05B7-429C-9BC3-56BC1446901C}"/>
              </a:ext>
            </a:extLst>
          </p:cNvPr>
          <p:cNvPicPr>
            <a:picLocks noChangeAspect="1"/>
          </p:cNvPicPr>
          <p:nvPr/>
        </p:nvPicPr>
        <p:blipFill rotWithShape="1">
          <a:blip r:embed="rId2"/>
          <a:srcRect l="18530" t="14509" r="19412" b="8497"/>
          <a:stretch/>
        </p:blipFill>
        <p:spPr>
          <a:xfrm>
            <a:off x="1385047" y="141380"/>
            <a:ext cx="9421906" cy="65752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05604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F4CBE8-FC0A-40B3-E870-A63F874404BE}"/>
              </a:ext>
            </a:extLst>
          </p:cNvPr>
          <p:cNvPicPr>
            <a:picLocks noChangeAspect="1"/>
          </p:cNvPicPr>
          <p:nvPr/>
        </p:nvPicPr>
        <p:blipFill rotWithShape="1">
          <a:blip r:embed="rId3"/>
          <a:srcRect l="11317" t="22835" r="29134" b="11833"/>
          <a:stretch/>
        </p:blipFill>
        <p:spPr>
          <a:xfrm>
            <a:off x="-71718" y="-308941"/>
            <a:ext cx="12263718" cy="7568013"/>
          </a:xfrm>
          <a:prstGeom prst="rect">
            <a:avLst/>
          </a:prstGeom>
        </p:spPr>
      </p:pic>
      <p:sp>
        <p:nvSpPr>
          <p:cNvPr id="16" name="object 3" descr="Beige rectangle">
            <a:extLst>
              <a:ext uri="{FF2B5EF4-FFF2-40B4-BE49-F238E27FC236}">
                <a16:creationId xmlns:a16="http://schemas.microsoft.com/office/drawing/2014/main" id="{C6CF32E2-A869-4259-A659-5EEE6BDA3B59}"/>
              </a:ext>
            </a:extLst>
          </p:cNvPr>
          <p:cNvSpPr/>
          <p:nvPr/>
        </p:nvSpPr>
        <p:spPr>
          <a:xfrm>
            <a:off x="4034457" y="1365736"/>
            <a:ext cx="4051368" cy="4203791"/>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4" name="Oval 13" descr="Beige oval">
            <a:extLst>
              <a:ext uri="{FF2B5EF4-FFF2-40B4-BE49-F238E27FC236}">
                <a16:creationId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a16="http://schemas.microsoft.com/office/drawing/2014/main" id="{882E2F92-EB16-4B55-B49A-3C6AB7B2BF30}"/>
              </a:ext>
            </a:extLst>
          </p:cNvPr>
          <p:cNvSpPr/>
          <p:nvPr/>
        </p:nvSpPr>
        <p:spPr>
          <a:xfrm>
            <a:off x="3432742" y="1745673"/>
            <a:ext cx="5184775" cy="3352801"/>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a16="http://schemas.microsoft.com/office/drawing/2014/main" id="{302303BC-9A39-470F-8733-A268BC16B299}"/>
              </a:ext>
            </a:extLst>
          </p:cNvPr>
          <p:cNvSpPr>
            <a:spLocks noGrp="1"/>
          </p:cNvSpPr>
          <p:nvPr>
            <p:ph type="title"/>
          </p:nvPr>
        </p:nvSpPr>
        <p:spPr>
          <a:xfrm>
            <a:off x="3901240" y="1900048"/>
            <a:ext cx="4770591" cy="646604"/>
          </a:xfrm>
        </p:spPr>
        <p:txBody>
          <a:bodyPr>
            <a:normAutofit/>
          </a:bodyPr>
          <a:lstStyle/>
          <a:p>
            <a:r>
              <a:rPr lang="en-US" sz="3000" dirty="0">
                <a:solidFill>
                  <a:schemeClr val="bg1"/>
                </a:solidFill>
              </a:rPr>
              <a:t>Reasons for C-emission</a:t>
            </a:r>
          </a:p>
        </p:txBody>
      </p:sp>
      <p:sp>
        <p:nvSpPr>
          <p:cNvPr id="4" name="Text Placeholder 3">
            <a:extLst>
              <a:ext uri="{FF2B5EF4-FFF2-40B4-BE49-F238E27FC236}">
                <a16:creationId xmlns:a16="http://schemas.microsoft.com/office/drawing/2014/main" id="{23C936ED-4D5A-4897-BFCD-65082B328E0D}"/>
              </a:ext>
            </a:extLst>
          </p:cNvPr>
          <p:cNvSpPr>
            <a:spLocks noGrp="1"/>
          </p:cNvSpPr>
          <p:nvPr>
            <p:ph type="body" sz="half" idx="2"/>
          </p:nvPr>
        </p:nvSpPr>
        <p:spPr>
          <a:xfrm>
            <a:off x="4593993" y="2875186"/>
            <a:ext cx="4057961" cy="1431234"/>
          </a:xfrm>
        </p:spPr>
        <p:txBody>
          <a:bodyPr/>
          <a:lstStyle/>
          <a:p>
            <a:r>
              <a:rPr lang="en-US" b="1" dirty="0"/>
              <a:t>Data Centers</a:t>
            </a:r>
          </a:p>
        </p:txBody>
      </p:sp>
      <p:sp>
        <p:nvSpPr>
          <p:cNvPr id="5" name="Slide Number Placeholder 4">
            <a:extLst>
              <a:ext uri="{FF2B5EF4-FFF2-40B4-BE49-F238E27FC236}">
                <a16:creationId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5</a:t>
            </a:fld>
            <a:endParaRPr lang="en-US" dirty="0"/>
          </a:p>
        </p:txBody>
      </p:sp>
      <p:pic>
        <p:nvPicPr>
          <p:cNvPr id="28" name="Picture Placeholder 27" descr="Check icon">
            <a:extLst>
              <a:ext uri="{FF2B5EF4-FFF2-40B4-BE49-F238E27FC236}">
                <a16:creationId xmlns:a16="http://schemas.microsoft.com/office/drawing/2014/main" id="{3CDD98F8-113E-4FB2-A33D-039AFCD9C225}"/>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a:xfrm>
            <a:off x="3861243" y="2708434"/>
            <a:ext cx="720000" cy="720000"/>
          </a:xfrm>
        </p:spPr>
      </p:pic>
      <p:pic>
        <p:nvPicPr>
          <p:cNvPr id="30" name="Picture Placeholder 29" descr="Check icon">
            <a:extLst>
              <a:ext uri="{FF2B5EF4-FFF2-40B4-BE49-F238E27FC236}">
                <a16:creationId xmlns:a16="http://schemas.microsoft.com/office/drawing/2014/main" id="{3CFFE792-5644-4DB8-9A25-D855F9B155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a:xfrm>
            <a:off x="3861243" y="3483770"/>
            <a:ext cx="720000" cy="719999"/>
          </a:xfrm>
        </p:spPr>
      </p:pic>
      <p:sp>
        <p:nvSpPr>
          <p:cNvPr id="18" name="Text Placeholder 17">
            <a:extLst>
              <a:ext uri="{FF2B5EF4-FFF2-40B4-BE49-F238E27FC236}">
                <a16:creationId xmlns:a16="http://schemas.microsoft.com/office/drawing/2014/main" id="{C3A22FC4-1B49-46F9-A55E-33AACF2DEBBB}"/>
              </a:ext>
            </a:extLst>
          </p:cNvPr>
          <p:cNvSpPr>
            <a:spLocks noGrp="1"/>
          </p:cNvSpPr>
          <p:nvPr>
            <p:ph type="body" sz="half" idx="23"/>
          </p:nvPr>
        </p:nvSpPr>
        <p:spPr>
          <a:xfrm>
            <a:off x="4593992" y="3638054"/>
            <a:ext cx="4057961" cy="472239"/>
          </a:xfrm>
        </p:spPr>
        <p:txBody>
          <a:bodyPr/>
          <a:lstStyle/>
          <a:p>
            <a:r>
              <a:rPr lang="en-US" b="1" dirty="0"/>
              <a:t>Underlying Sea Cables</a:t>
            </a:r>
          </a:p>
        </p:txBody>
      </p:sp>
      <p:pic>
        <p:nvPicPr>
          <p:cNvPr id="32" name="Picture Placeholder 31" descr="Check icon">
            <a:extLst>
              <a:ext uri="{FF2B5EF4-FFF2-40B4-BE49-F238E27FC236}">
                <a16:creationId xmlns:a16="http://schemas.microsoft.com/office/drawing/2014/main" id="{A80E0D18-9ED0-4449-BE73-35CBF01D1A4D}"/>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a:xfrm>
            <a:off x="3861243" y="4259105"/>
            <a:ext cx="720000" cy="719999"/>
          </a:xfrm>
        </p:spPr>
      </p:pic>
      <p:sp>
        <p:nvSpPr>
          <p:cNvPr id="20" name="Text Placeholder 19">
            <a:extLst>
              <a:ext uri="{FF2B5EF4-FFF2-40B4-BE49-F238E27FC236}">
                <a16:creationId xmlns:a16="http://schemas.microsoft.com/office/drawing/2014/main" id="{53C06E93-5E4C-46CA-9FB4-1640A2DC1748}"/>
              </a:ext>
            </a:extLst>
          </p:cNvPr>
          <p:cNvSpPr>
            <a:spLocks noGrp="1"/>
          </p:cNvSpPr>
          <p:nvPr>
            <p:ph type="body" sz="half" idx="25"/>
          </p:nvPr>
        </p:nvSpPr>
        <p:spPr>
          <a:xfrm>
            <a:off x="4593992" y="4433825"/>
            <a:ext cx="4057961" cy="402241"/>
          </a:xfrm>
        </p:spPr>
        <p:txBody>
          <a:bodyPr/>
          <a:lstStyle/>
          <a:p>
            <a:r>
              <a:rPr lang="en-US" b="1" dirty="0"/>
              <a:t>The Page transfer size</a:t>
            </a:r>
          </a:p>
        </p:txBody>
      </p:sp>
      <p:sp>
        <p:nvSpPr>
          <p:cNvPr id="15" name="object 27" descr="Beige rectangle">
            <a:extLst>
              <a:ext uri="{FF2B5EF4-FFF2-40B4-BE49-F238E27FC236}">
                <a16:creationId xmlns:a16="http://schemas.microsoft.com/office/drawing/2014/main" id="{C5B67D68-F2A3-48A2-B2A0-C9DF8BA55D80}"/>
              </a:ext>
            </a:extLst>
          </p:cNvPr>
          <p:cNvSpPr/>
          <p:nvPr/>
        </p:nvSpPr>
        <p:spPr>
          <a:xfrm flipV="1">
            <a:off x="3994902" y="2395266"/>
            <a:ext cx="403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pic>
        <p:nvPicPr>
          <p:cNvPr id="1026" name="Picture 2" descr="How Dirty Is Your Website? Ranking Advertisers by Emissions">
            <a:extLst>
              <a:ext uri="{FF2B5EF4-FFF2-40B4-BE49-F238E27FC236}">
                <a16:creationId xmlns:a16="http://schemas.microsoft.com/office/drawing/2014/main" id="{69C12C7C-8A1C-1420-F9F0-22921B81F1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100017" y="2470755"/>
            <a:ext cx="2663796" cy="16744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2403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78BF4C3-9C3B-72DF-E844-D075FB332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2" y="-23232"/>
            <a:ext cx="12229652" cy="8153101"/>
          </a:xfrm>
          <a:prstGeom prst="rect">
            <a:avLst/>
          </a:prstGeom>
        </p:spPr>
      </p:pic>
      <p:sp>
        <p:nvSpPr>
          <p:cNvPr id="3" name="Slide Number Placeholder 2">
            <a:extLst>
              <a:ext uri="{FF2B5EF4-FFF2-40B4-BE49-F238E27FC236}">
                <a16:creationId xmlns:a16="http://schemas.microsoft.com/office/drawing/2014/main" id="{74140CF4-2DAA-4239-BB77-274BDD82AB49}"/>
              </a:ext>
            </a:extLst>
          </p:cNvPr>
          <p:cNvSpPr>
            <a:spLocks noGrp="1"/>
          </p:cNvSpPr>
          <p:nvPr>
            <p:ph type="sldNum" sz="quarter" idx="12"/>
          </p:nvPr>
        </p:nvSpPr>
        <p:spPr/>
        <p:txBody>
          <a:bodyPr/>
          <a:lstStyle/>
          <a:p>
            <a:fld id="{82EE24B5-652C-4DB5-B7C3-B5BBEC1280B1}" type="slidenum">
              <a:rPr lang="en-US" smtClean="0"/>
              <a:t>6</a:t>
            </a:fld>
            <a:endParaRPr lang="en-US" dirty="0"/>
          </a:p>
        </p:txBody>
      </p:sp>
      <p:sp>
        <p:nvSpPr>
          <p:cNvPr id="5" name="object 3" descr="Beige rectangle">
            <a:extLst>
              <a:ext uri="{FF2B5EF4-FFF2-40B4-BE49-F238E27FC236}">
                <a16:creationId xmlns:a16="http://schemas.microsoft.com/office/drawing/2014/main" id="{857A0168-DBD5-47D4-A751-3B39262D8254}"/>
              </a:ext>
            </a:extLst>
          </p:cNvPr>
          <p:cNvSpPr/>
          <p:nvPr/>
        </p:nvSpPr>
        <p:spPr>
          <a:xfrm>
            <a:off x="4586839" y="836613"/>
            <a:ext cx="3307960" cy="51847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7F009843-AFA3-44E8-B7D5-3F39B363C92E}"/>
              </a:ext>
            </a:extLst>
          </p:cNvPr>
          <p:cNvSpPr/>
          <p:nvPr/>
        </p:nvSpPr>
        <p:spPr>
          <a:xfrm>
            <a:off x="3158833" y="1067919"/>
            <a:ext cx="6053391" cy="4630918"/>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8" name="Text Placeholder 3">
            <a:extLst>
              <a:ext uri="{FF2B5EF4-FFF2-40B4-BE49-F238E27FC236}">
                <a16:creationId xmlns:a16="http://schemas.microsoft.com/office/drawing/2014/main" id="{FC6730AE-386B-426F-9F29-221DCC5F714D}"/>
              </a:ext>
            </a:extLst>
          </p:cNvPr>
          <p:cNvSpPr txBox="1">
            <a:spLocks/>
          </p:cNvSpPr>
          <p:nvPr/>
        </p:nvSpPr>
        <p:spPr>
          <a:xfrm>
            <a:off x="4031441" y="2433542"/>
            <a:ext cx="4826230" cy="7497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0000"/>
                    <a:lumOff val="80000"/>
                  </a:schemeClr>
                </a:solidFill>
              </a:rPr>
              <a:t>Data centers contribute 2% of the total global greenhouse gas emissions.</a:t>
            </a:r>
          </a:p>
        </p:txBody>
      </p:sp>
      <p:pic>
        <p:nvPicPr>
          <p:cNvPr id="9" name="Picture Placeholder 27" descr="Check mark">
            <a:extLst>
              <a:ext uri="{FF2B5EF4-FFF2-40B4-BE49-F238E27FC236}">
                <a16:creationId xmlns:a16="http://schemas.microsoft.com/office/drawing/2014/main" id="{9FC370A7-FF9A-42B0-9C14-95C57A9BC6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361446" y="2368115"/>
            <a:ext cx="720000" cy="720000"/>
          </a:xfrm>
          <a:prstGeom prst="rect">
            <a:avLst/>
          </a:prstGeom>
        </p:spPr>
      </p:pic>
      <p:pic>
        <p:nvPicPr>
          <p:cNvPr id="10" name="Picture Placeholder 29" descr="Check mark">
            <a:extLst>
              <a:ext uri="{FF2B5EF4-FFF2-40B4-BE49-F238E27FC236}">
                <a16:creationId xmlns:a16="http://schemas.microsoft.com/office/drawing/2014/main" id="{1630545B-ED3D-48DD-8CD5-CB200AA2D7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361446" y="3257751"/>
            <a:ext cx="720000" cy="719999"/>
          </a:xfrm>
          <a:prstGeom prst="rect">
            <a:avLst/>
          </a:prstGeom>
        </p:spPr>
      </p:pic>
      <p:sp>
        <p:nvSpPr>
          <p:cNvPr id="11" name="Text Placeholder 17">
            <a:extLst>
              <a:ext uri="{FF2B5EF4-FFF2-40B4-BE49-F238E27FC236}">
                <a16:creationId xmlns:a16="http://schemas.microsoft.com/office/drawing/2014/main" id="{186A1D66-9F36-434B-9677-0FE61760AB97}"/>
              </a:ext>
            </a:extLst>
          </p:cNvPr>
          <p:cNvSpPr txBox="1">
            <a:spLocks/>
          </p:cNvSpPr>
          <p:nvPr/>
        </p:nvSpPr>
        <p:spPr>
          <a:xfrm>
            <a:off x="4031440" y="3367860"/>
            <a:ext cx="4905731" cy="7401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0000"/>
                    <a:lumOff val="80000"/>
                  </a:schemeClr>
                </a:solidFill>
              </a:rPr>
              <a:t>As global temperatures rise, the energy required to cool data centers will rise significantly, creating a feedback loop in which climate change increases the energy use and carbon emissions of the internet, which in turn accelerate climate change.</a:t>
            </a:r>
          </a:p>
        </p:txBody>
      </p:sp>
      <p:sp>
        <p:nvSpPr>
          <p:cNvPr id="14" name="object 27" descr="Beige rectangle">
            <a:extLst>
              <a:ext uri="{FF2B5EF4-FFF2-40B4-BE49-F238E27FC236}">
                <a16:creationId xmlns:a16="http://schemas.microsoft.com/office/drawing/2014/main" id="{7F820741-8871-4D59-8ED1-466FEFD2AF94}"/>
              </a:ext>
            </a:extLst>
          </p:cNvPr>
          <p:cNvSpPr/>
          <p:nvPr/>
        </p:nvSpPr>
        <p:spPr>
          <a:xfrm flipV="1">
            <a:off x="4925418" y="1978032"/>
            <a:ext cx="241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95668119-9603-4701-8EEC-F2E48B808491}"/>
              </a:ext>
            </a:extLst>
          </p:cNvPr>
          <p:cNvSpPr>
            <a:spLocks noGrp="1"/>
          </p:cNvSpPr>
          <p:nvPr>
            <p:ph type="title"/>
          </p:nvPr>
        </p:nvSpPr>
        <p:spPr>
          <a:xfrm>
            <a:off x="4790996" y="993201"/>
            <a:ext cx="4421229" cy="1325563"/>
          </a:xfrm>
        </p:spPr>
        <p:txBody>
          <a:bodyPr/>
          <a:lstStyle/>
          <a:p>
            <a:r>
              <a:rPr lang="en-US" dirty="0">
                <a:solidFill>
                  <a:schemeClr val="bg1"/>
                </a:solidFill>
              </a:rPr>
              <a:t>Data Centers</a:t>
            </a:r>
            <a:endParaRPr lang="en-US" dirty="0"/>
          </a:p>
        </p:txBody>
      </p:sp>
      <p:pic>
        <p:nvPicPr>
          <p:cNvPr id="2050" name="Picture 2" descr="What Data Center Managers Can Do to Secure APIs, the New Perimeter | Data  Center Knowledge | News and analysis for the data center industry">
            <a:extLst>
              <a:ext uri="{FF2B5EF4-FFF2-40B4-BE49-F238E27FC236}">
                <a16:creationId xmlns:a16="http://schemas.microsoft.com/office/drawing/2014/main" id="{9110E5D7-BA91-3554-EC5A-598C50CE1D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2564" y="2355628"/>
            <a:ext cx="2563721" cy="1331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896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bmarine fiber optic cables">
            <a:extLst>
              <a:ext uri="{FF2B5EF4-FFF2-40B4-BE49-F238E27FC236}">
                <a16:creationId xmlns:a16="http://schemas.microsoft.com/office/drawing/2014/main" id="{D2D2F3E4-E14D-435B-C83B-CC549696A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22" y="0"/>
            <a:ext cx="14020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3" descr="Beige rectangle">
            <a:extLst>
              <a:ext uri="{FF2B5EF4-FFF2-40B4-BE49-F238E27FC236}">
                <a16:creationId xmlns:a16="http://schemas.microsoft.com/office/drawing/2014/main" id="{C6CF32E2-A869-4259-A659-5EEE6BDA3B59}"/>
              </a:ext>
            </a:extLst>
          </p:cNvPr>
          <p:cNvSpPr/>
          <p:nvPr/>
        </p:nvSpPr>
        <p:spPr>
          <a:xfrm>
            <a:off x="4737641" y="546847"/>
            <a:ext cx="4051368" cy="5549153"/>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4" name="Oval 13" descr="Beige oval">
            <a:extLst>
              <a:ext uri="{FF2B5EF4-FFF2-40B4-BE49-F238E27FC236}">
                <a16:creationId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a16="http://schemas.microsoft.com/office/drawing/2014/main" id="{882E2F92-EB16-4B55-B49A-3C6AB7B2BF30}"/>
              </a:ext>
            </a:extLst>
          </p:cNvPr>
          <p:cNvSpPr/>
          <p:nvPr/>
        </p:nvSpPr>
        <p:spPr>
          <a:xfrm>
            <a:off x="3096574" y="965539"/>
            <a:ext cx="7139491" cy="4646367"/>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a16="http://schemas.microsoft.com/office/drawing/2014/main" id="{302303BC-9A39-470F-8733-A268BC16B299}"/>
              </a:ext>
            </a:extLst>
          </p:cNvPr>
          <p:cNvSpPr>
            <a:spLocks noGrp="1"/>
          </p:cNvSpPr>
          <p:nvPr>
            <p:ph type="title"/>
          </p:nvPr>
        </p:nvSpPr>
        <p:spPr>
          <a:xfrm>
            <a:off x="4266357" y="1317341"/>
            <a:ext cx="4770591" cy="646604"/>
          </a:xfrm>
        </p:spPr>
        <p:txBody>
          <a:bodyPr>
            <a:normAutofit/>
          </a:bodyPr>
          <a:lstStyle/>
          <a:p>
            <a:r>
              <a:rPr lang="en-US" sz="3000" dirty="0">
                <a:solidFill>
                  <a:schemeClr val="bg1"/>
                </a:solidFill>
              </a:rPr>
              <a:t>Underlying Sea Cables</a:t>
            </a:r>
          </a:p>
        </p:txBody>
      </p:sp>
      <p:sp>
        <p:nvSpPr>
          <p:cNvPr id="4" name="Text Placeholder 3">
            <a:extLst>
              <a:ext uri="{FF2B5EF4-FFF2-40B4-BE49-F238E27FC236}">
                <a16:creationId xmlns:a16="http://schemas.microsoft.com/office/drawing/2014/main" id="{23C936ED-4D5A-4897-BFCD-65082B328E0D}"/>
              </a:ext>
            </a:extLst>
          </p:cNvPr>
          <p:cNvSpPr>
            <a:spLocks noGrp="1"/>
          </p:cNvSpPr>
          <p:nvPr>
            <p:ph type="body" sz="half" idx="2"/>
          </p:nvPr>
        </p:nvSpPr>
        <p:spPr>
          <a:xfrm>
            <a:off x="4365665" y="2291370"/>
            <a:ext cx="5439458" cy="1431234"/>
          </a:xfrm>
        </p:spPr>
        <p:txBody>
          <a:bodyPr>
            <a:noAutofit/>
          </a:bodyPr>
          <a:lstStyle/>
          <a:p>
            <a:pPr>
              <a:lnSpc>
                <a:spcPct val="100000"/>
              </a:lnSpc>
            </a:pPr>
            <a:r>
              <a:rPr lang="en-US" b="1" dirty="0"/>
              <a:t>Undersea internet cables represent the backbone of the global internet, carrying around 97% of voice and data traffic across the sea floor between land-based stations</a:t>
            </a:r>
          </a:p>
        </p:txBody>
      </p:sp>
      <p:sp>
        <p:nvSpPr>
          <p:cNvPr id="5" name="Slide Number Placeholder 4">
            <a:extLst>
              <a:ext uri="{FF2B5EF4-FFF2-40B4-BE49-F238E27FC236}">
                <a16:creationId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7</a:t>
            </a:fld>
            <a:endParaRPr lang="en-US" dirty="0"/>
          </a:p>
        </p:txBody>
      </p:sp>
      <p:pic>
        <p:nvPicPr>
          <p:cNvPr id="28" name="Picture Placeholder 27" descr="Check icon">
            <a:extLst>
              <a:ext uri="{FF2B5EF4-FFF2-40B4-BE49-F238E27FC236}">
                <a16:creationId xmlns:a16="http://schemas.microsoft.com/office/drawing/2014/main" id="{3CDD98F8-113E-4FB2-A33D-039AFCD9C225}"/>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a:xfrm>
            <a:off x="3642610" y="2183296"/>
            <a:ext cx="720000" cy="720000"/>
          </a:xfrm>
        </p:spPr>
      </p:pic>
      <p:pic>
        <p:nvPicPr>
          <p:cNvPr id="30" name="Picture Placeholder 29" descr="Check icon">
            <a:extLst>
              <a:ext uri="{FF2B5EF4-FFF2-40B4-BE49-F238E27FC236}">
                <a16:creationId xmlns:a16="http://schemas.microsoft.com/office/drawing/2014/main" id="{3CFFE792-5644-4DB8-9A25-D855F9B155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a:xfrm>
            <a:off x="3640019" y="4369135"/>
            <a:ext cx="720000" cy="719999"/>
          </a:xfrm>
        </p:spPr>
      </p:pic>
      <p:sp>
        <p:nvSpPr>
          <p:cNvPr id="18" name="Text Placeholder 17">
            <a:extLst>
              <a:ext uri="{FF2B5EF4-FFF2-40B4-BE49-F238E27FC236}">
                <a16:creationId xmlns:a16="http://schemas.microsoft.com/office/drawing/2014/main" id="{C3A22FC4-1B49-46F9-A55E-33AACF2DEBBB}"/>
              </a:ext>
            </a:extLst>
          </p:cNvPr>
          <p:cNvSpPr>
            <a:spLocks noGrp="1"/>
          </p:cNvSpPr>
          <p:nvPr>
            <p:ph type="body" sz="half" idx="23"/>
          </p:nvPr>
        </p:nvSpPr>
        <p:spPr>
          <a:xfrm>
            <a:off x="4393487" y="4534119"/>
            <a:ext cx="5246891" cy="719874"/>
          </a:xfrm>
        </p:spPr>
        <p:txBody>
          <a:bodyPr>
            <a:noAutofit/>
          </a:bodyPr>
          <a:lstStyle/>
          <a:p>
            <a:pPr>
              <a:lnSpc>
                <a:spcPct val="100000"/>
              </a:lnSpc>
            </a:pPr>
            <a:r>
              <a:rPr lang="en-US" b="1" dirty="0"/>
              <a:t>Energy is required to transfer information from the data center to the Node/System.</a:t>
            </a:r>
          </a:p>
        </p:txBody>
      </p:sp>
      <p:sp>
        <p:nvSpPr>
          <p:cNvPr id="15" name="object 27" descr="Beige rectangle">
            <a:extLst>
              <a:ext uri="{FF2B5EF4-FFF2-40B4-BE49-F238E27FC236}">
                <a16:creationId xmlns:a16="http://schemas.microsoft.com/office/drawing/2014/main" id="{C5B67D68-F2A3-48A2-B2A0-C9DF8BA55D80}"/>
              </a:ext>
            </a:extLst>
          </p:cNvPr>
          <p:cNvSpPr/>
          <p:nvPr/>
        </p:nvSpPr>
        <p:spPr>
          <a:xfrm flipV="1">
            <a:off x="4360019" y="1812559"/>
            <a:ext cx="403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pic>
        <p:nvPicPr>
          <p:cNvPr id="27" name="Picture 26">
            <a:extLst>
              <a:ext uri="{FF2B5EF4-FFF2-40B4-BE49-F238E27FC236}">
                <a16:creationId xmlns:a16="http://schemas.microsoft.com/office/drawing/2014/main" id="{02B9409E-837D-DB6F-EEB7-2F1DF16E6BD3}"/>
              </a:ext>
            </a:extLst>
          </p:cNvPr>
          <p:cNvPicPr>
            <a:picLocks noChangeAspect="1"/>
          </p:cNvPicPr>
          <p:nvPr/>
        </p:nvPicPr>
        <p:blipFill rotWithShape="1">
          <a:blip r:embed="rId5"/>
          <a:srcRect l="13603" t="21307" r="26250" b="9961"/>
          <a:stretch/>
        </p:blipFill>
        <p:spPr>
          <a:xfrm>
            <a:off x="285108" y="2139153"/>
            <a:ext cx="2377585" cy="1528286"/>
          </a:xfrm>
          <a:prstGeom prst="rect">
            <a:avLst/>
          </a:prstGeom>
          <a:ln w="228600" cap="sq" cmpd="thickThin">
            <a:solidFill>
              <a:srgbClr val="000000"/>
            </a:solidFill>
            <a:prstDash val="solid"/>
            <a:miter lim="800000"/>
          </a:ln>
          <a:effectLst>
            <a:innerShdw blurRad="76200">
              <a:srgbClr val="000000"/>
            </a:innerShdw>
          </a:effectLst>
        </p:spPr>
      </p:pic>
      <p:sp>
        <p:nvSpPr>
          <p:cNvPr id="2" name="Text Placeholder 3">
            <a:extLst>
              <a:ext uri="{FF2B5EF4-FFF2-40B4-BE49-F238E27FC236}">
                <a16:creationId xmlns:a16="http://schemas.microsoft.com/office/drawing/2014/main" id="{FB2D7E00-078B-3D7B-488A-9D71D81C719D}"/>
              </a:ext>
            </a:extLst>
          </p:cNvPr>
          <p:cNvSpPr txBox="1">
            <a:spLocks/>
          </p:cNvSpPr>
          <p:nvPr/>
        </p:nvSpPr>
        <p:spPr>
          <a:xfrm>
            <a:off x="4399133" y="3617201"/>
            <a:ext cx="5246891" cy="14312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2">
                    <a:lumMod val="20000"/>
                    <a:lumOff val="8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pPr>
            <a:r>
              <a:rPr lang="en-US" b="1" dirty="0"/>
              <a:t>72.92 kg CO2eq emitted per kg of optical fiber produced.</a:t>
            </a:r>
          </a:p>
        </p:txBody>
      </p:sp>
      <p:pic>
        <p:nvPicPr>
          <p:cNvPr id="6" name="Picture Placeholder 27" descr="Check icon">
            <a:extLst>
              <a:ext uri="{FF2B5EF4-FFF2-40B4-BE49-F238E27FC236}">
                <a16:creationId xmlns:a16="http://schemas.microsoft.com/office/drawing/2014/main" id="{F12C7D6A-D6C4-6995-ADAA-F88EDAC0C3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640019" y="3488043"/>
            <a:ext cx="720000" cy="720000"/>
          </a:xfrm>
          <a:prstGeom prst="rect">
            <a:avLst/>
          </a:prstGeom>
        </p:spPr>
      </p:pic>
    </p:spTree>
    <p:extLst>
      <p:ext uri="{BB962C8B-B14F-4D97-AF65-F5344CB8AC3E}">
        <p14:creationId xmlns:p14="http://schemas.microsoft.com/office/powerpoint/2010/main" val="3546487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140CF4-2DAA-4239-BB77-274BDD82AB49}"/>
              </a:ext>
            </a:extLst>
          </p:cNvPr>
          <p:cNvSpPr>
            <a:spLocks noGrp="1"/>
          </p:cNvSpPr>
          <p:nvPr>
            <p:ph type="sldNum" sz="quarter" idx="12"/>
          </p:nvPr>
        </p:nvSpPr>
        <p:spPr/>
        <p:txBody>
          <a:bodyPr/>
          <a:lstStyle/>
          <a:p>
            <a:fld id="{82EE24B5-652C-4DB5-B7C3-B5BBEC1280B1}" type="slidenum">
              <a:rPr lang="en-US" smtClean="0"/>
              <a:t>8</a:t>
            </a:fld>
            <a:endParaRPr lang="en-US" dirty="0"/>
          </a:p>
        </p:txBody>
      </p:sp>
      <p:sp>
        <p:nvSpPr>
          <p:cNvPr id="5" name="object 3" descr="Beige rectangle">
            <a:extLst>
              <a:ext uri="{FF2B5EF4-FFF2-40B4-BE49-F238E27FC236}">
                <a16:creationId xmlns:a16="http://schemas.microsoft.com/office/drawing/2014/main" id="{857A0168-DBD5-47D4-A751-3B39262D8254}"/>
              </a:ext>
            </a:extLst>
          </p:cNvPr>
          <p:cNvSpPr/>
          <p:nvPr/>
        </p:nvSpPr>
        <p:spPr>
          <a:xfrm>
            <a:off x="8355283" y="836613"/>
            <a:ext cx="3307960" cy="51847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7F009843-AFA3-44E8-B7D5-3F39B363C92E}"/>
              </a:ext>
            </a:extLst>
          </p:cNvPr>
          <p:cNvSpPr/>
          <p:nvPr/>
        </p:nvSpPr>
        <p:spPr>
          <a:xfrm>
            <a:off x="6226175" y="1"/>
            <a:ext cx="5056205"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8" name="Text Placeholder 3">
            <a:extLst>
              <a:ext uri="{FF2B5EF4-FFF2-40B4-BE49-F238E27FC236}">
                <a16:creationId xmlns:a16="http://schemas.microsoft.com/office/drawing/2014/main" id="{FC6730AE-386B-426F-9F29-221DCC5F714D}"/>
              </a:ext>
            </a:extLst>
          </p:cNvPr>
          <p:cNvSpPr txBox="1">
            <a:spLocks/>
          </p:cNvSpPr>
          <p:nvPr/>
        </p:nvSpPr>
        <p:spPr>
          <a:xfrm>
            <a:off x="7108932" y="2758279"/>
            <a:ext cx="4070651" cy="7497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0000"/>
                    <a:lumOff val="80000"/>
                  </a:schemeClr>
                </a:solidFill>
              </a:rPr>
              <a:t>The Transfer Size of a resource represents the total number of bytes required for transfer across the network. </a:t>
            </a:r>
          </a:p>
        </p:txBody>
      </p:sp>
      <p:pic>
        <p:nvPicPr>
          <p:cNvPr id="9" name="Picture Placeholder 27" descr="Check mark">
            <a:extLst>
              <a:ext uri="{FF2B5EF4-FFF2-40B4-BE49-F238E27FC236}">
                <a16:creationId xmlns:a16="http://schemas.microsoft.com/office/drawing/2014/main" id="{9FC370A7-FF9A-42B0-9C14-95C57A9BC6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417337" y="2687140"/>
            <a:ext cx="720000" cy="720000"/>
          </a:xfrm>
          <a:prstGeom prst="rect">
            <a:avLst/>
          </a:prstGeom>
        </p:spPr>
      </p:pic>
      <p:pic>
        <p:nvPicPr>
          <p:cNvPr id="10" name="Picture Placeholder 29" descr="Check mark">
            <a:extLst>
              <a:ext uri="{FF2B5EF4-FFF2-40B4-BE49-F238E27FC236}">
                <a16:creationId xmlns:a16="http://schemas.microsoft.com/office/drawing/2014/main" id="{1630545B-ED3D-48DD-8CD5-CB200AA2D7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399407" y="3827791"/>
            <a:ext cx="720000" cy="719999"/>
          </a:xfrm>
          <a:prstGeom prst="rect">
            <a:avLst/>
          </a:prstGeom>
        </p:spPr>
      </p:pic>
      <p:sp>
        <p:nvSpPr>
          <p:cNvPr id="11" name="Text Placeholder 17">
            <a:extLst>
              <a:ext uri="{FF2B5EF4-FFF2-40B4-BE49-F238E27FC236}">
                <a16:creationId xmlns:a16="http://schemas.microsoft.com/office/drawing/2014/main" id="{186A1D66-9F36-434B-9677-0FE61760AB97}"/>
              </a:ext>
            </a:extLst>
          </p:cNvPr>
          <p:cNvSpPr txBox="1">
            <a:spLocks/>
          </p:cNvSpPr>
          <p:nvPr/>
        </p:nvSpPr>
        <p:spPr>
          <a:xfrm>
            <a:off x="7132157" y="3928935"/>
            <a:ext cx="3307960" cy="7401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0000"/>
                    <a:lumOff val="80000"/>
                  </a:schemeClr>
                </a:solidFill>
              </a:rPr>
              <a:t>This is also sometimes referred to as bytes over the wire. </a:t>
            </a:r>
          </a:p>
        </p:txBody>
      </p:sp>
      <p:pic>
        <p:nvPicPr>
          <p:cNvPr id="12" name="Picture Placeholder 31" descr="Check mark">
            <a:extLst>
              <a:ext uri="{FF2B5EF4-FFF2-40B4-BE49-F238E27FC236}">
                <a16:creationId xmlns:a16="http://schemas.microsoft.com/office/drawing/2014/main" id="{33C53E5C-0A10-46F8-9546-AB2C675452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399407" y="4755526"/>
            <a:ext cx="720000" cy="719999"/>
          </a:xfrm>
          <a:prstGeom prst="rect">
            <a:avLst/>
          </a:prstGeom>
        </p:spPr>
      </p:pic>
      <p:sp>
        <p:nvSpPr>
          <p:cNvPr id="13" name="Text Placeholder 19">
            <a:extLst>
              <a:ext uri="{FF2B5EF4-FFF2-40B4-BE49-F238E27FC236}">
                <a16:creationId xmlns:a16="http://schemas.microsoft.com/office/drawing/2014/main" id="{8744334E-DF9D-4600-8180-292072510183}"/>
              </a:ext>
            </a:extLst>
          </p:cNvPr>
          <p:cNvSpPr txBox="1">
            <a:spLocks/>
          </p:cNvSpPr>
          <p:nvPr/>
        </p:nvSpPr>
        <p:spPr>
          <a:xfrm>
            <a:off x="7132156" y="4839007"/>
            <a:ext cx="3098931" cy="109296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0000"/>
                    <a:lumOff val="80000"/>
                  </a:schemeClr>
                </a:solidFill>
              </a:rPr>
              <a:t>This size considers the transferred payload and any request/response headers.</a:t>
            </a:r>
          </a:p>
        </p:txBody>
      </p:sp>
      <p:sp>
        <p:nvSpPr>
          <p:cNvPr id="14" name="object 27" descr="Beige rectangle">
            <a:extLst>
              <a:ext uri="{FF2B5EF4-FFF2-40B4-BE49-F238E27FC236}">
                <a16:creationId xmlns:a16="http://schemas.microsoft.com/office/drawing/2014/main" id="{7F820741-8871-4D59-8ED1-466FEFD2AF94}"/>
              </a:ext>
            </a:extLst>
          </p:cNvPr>
          <p:cNvSpPr/>
          <p:nvPr/>
        </p:nvSpPr>
        <p:spPr>
          <a:xfrm flipV="1">
            <a:off x="6892776" y="2384428"/>
            <a:ext cx="241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95668119-9603-4701-8EEC-F2E48B808491}"/>
              </a:ext>
            </a:extLst>
          </p:cNvPr>
          <p:cNvSpPr>
            <a:spLocks noGrp="1"/>
          </p:cNvSpPr>
          <p:nvPr>
            <p:ph type="title"/>
          </p:nvPr>
        </p:nvSpPr>
        <p:spPr>
          <a:xfrm>
            <a:off x="6758354" y="1279525"/>
            <a:ext cx="4421229" cy="1325563"/>
          </a:xfrm>
        </p:spPr>
        <p:txBody>
          <a:bodyPr/>
          <a:lstStyle/>
          <a:p>
            <a:r>
              <a:rPr lang="en-US" dirty="0">
                <a:solidFill>
                  <a:schemeClr val="bg1"/>
                </a:solidFill>
              </a:rPr>
              <a:t>Page Transfer Size</a:t>
            </a:r>
            <a:endParaRPr lang="en-US" dirty="0"/>
          </a:p>
        </p:txBody>
      </p:sp>
      <p:pic>
        <p:nvPicPr>
          <p:cNvPr id="15" name="Picture 14">
            <a:extLst>
              <a:ext uri="{FF2B5EF4-FFF2-40B4-BE49-F238E27FC236}">
                <a16:creationId xmlns:a16="http://schemas.microsoft.com/office/drawing/2014/main" id="{EE4EA2A1-8310-71AC-9304-491979E28429}"/>
              </a:ext>
            </a:extLst>
          </p:cNvPr>
          <p:cNvPicPr>
            <a:picLocks noChangeAspect="1"/>
          </p:cNvPicPr>
          <p:nvPr/>
        </p:nvPicPr>
        <p:blipFill rotWithShape="1">
          <a:blip r:embed="rId4"/>
          <a:srcRect l="14597" t="31168" r="20256" b="24779"/>
          <a:stretch/>
        </p:blipFill>
        <p:spPr>
          <a:xfrm>
            <a:off x="400242" y="155297"/>
            <a:ext cx="5559647" cy="2114674"/>
          </a:xfrm>
          <a:prstGeom prst="rect">
            <a:avLst/>
          </a:prstGeom>
        </p:spPr>
      </p:pic>
      <p:sp>
        <p:nvSpPr>
          <p:cNvPr id="16" name="TextBox 15">
            <a:extLst>
              <a:ext uri="{FF2B5EF4-FFF2-40B4-BE49-F238E27FC236}">
                <a16:creationId xmlns:a16="http://schemas.microsoft.com/office/drawing/2014/main" id="{858ED52B-7AA4-69C6-439F-3BC7609D2495}"/>
              </a:ext>
            </a:extLst>
          </p:cNvPr>
          <p:cNvSpPr txBox="1"/>
          <p:nvPr/>
        </p:nvSpPr>
        <p:spPr>
          <a:xfrm>
            <a:off x="835632" y="2605088"/>
            <a:ext cx="4688865" cy="2862322"/>
          </a:xfrm>
          <a:prstGeom prst="rect">
            <a:avLst/>
          </a:prstGeom>
          <a:noFill/>
        </p:spPr>
        <p:txBody>
          <a:bodyPr wrap="square" rtlCol="0">
            <a:spAutoFit/>
          </a:bodyPr>
          <a:lstStyle/>
          <a:p>
            <a:r>
              <a:rPr lang="en-US" b="1" dirty="0"/>
              <a:t>WHAT IS INCLUDED IN THE PAGE SIZE? </a:t>
            </a:r>
            <a:br>
              <a:rPr lang="en-US" dirty="0"/>
            </a:br>
            <a:endParaRPr lang="en-US" dirty="0"/>
          </a:p>
          <a:p>
            <a:pPr marL="285750" indent="-285750">
              <a:buFont typeface="Arial" panose="020B0604020202020204" pitchFamily="34" charset="0"/>
              <a:buChar char="•"/>
            </a:pPr>
            <a:r>
              <a:rPr lang="en-US" dirty="0"/>
              <a:t>Countable factors: Empty tags, Unused image portions, oversized images, repetitive script tags, SSL Certificates, Fonts, etc.</a:t>
            </a:r>
            <a:br>
              <a:rPr lang="en-US" dirty="0"/>
            </a:br>
            <a:endParaRPr lang="en-US" dirty="0"/>
          </a:p>
          <a:p>
            <a:pPr marL="285750" indent="-285750">
              <a:buFont typeface="Arial" panose="020B0604020202020204" pitchFamily="34" charset="0"/>
              <a:buChar char="•"/>
            </a:pPr>
            <a:r>
              <a:rPr lang="en-US" dirty="0"/>
              <a:t>Uncountable factors(Depending on the User session): API calls, Web host, etc.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82761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3" descr="Beige rectangle">
            <a:extLst>
              <a:ext uri="{FF2B5EF4-FFF2-40B4-BE49-F238E27FC236}">
                <a16:creationId xmlns:a16="http://schemas.microsoft.com/office/drawing/2014/main" id="{C6CF32E2-A869-4259-A659-5EEE6BDA3B59}"/>
              </a:ext>
            </a:extLst>
          </p:cNvPr>
          <p:cNvSpPr/>
          <p:nvPr/>
        </p:nvSpPr>
        <p:spPr>
          <a:xfrm>
            <a:off x="579775" y="472492"/>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4" name="Oval 13" descr="Beige oval">
            <a:extLst>
              <a:ext uri="{FF2B5EF4-FFF2-40B4-BE49-F238E27FC236}">
                <a16:creationId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a16="http://schemas.microsoft.com/office/drawing/2014/main" id="{882E2F92-EB16-4B55-B49A-3C6AB7B2BF30}"/>
              </a:ext>
            </a:extLst>
          </p:cNvPr>
          <p:cNvSpPr/>
          <p:nvPr/>
        </p:nvSpPr>
        <p:spPr>
          <a:xfrm>
            <a:off x="911225" y="836613"/>
            <a:ext cx="5184775" cy="565721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a16="http://schemas.microsoft.com/office/drawing/2014/main" id="{302303BC-9A39-470F-8733-A268BC16B299}"/>
              </a:ext>
            </a:extLst>
          </p:cNvPr>
          <p:cNvSpPr>
            <a:spLocks noGrp="1"/>
          </p:cNvSpPr>
          <p:nvPr>
            <p:ph type="title"/>
          </p:nvPr>
        </p:nvSpPr>
        <p:spPr>
          <a:xfrm>
            <a:off x="1290075" y="1846258"/>
            <a:ext cx="4770591" cy="646604"/>
          </a:xfrm>
        </p:spPr>
        <p:txBody>
          <a:bodyPr>
            <a:normAutofit/>
          </a:bodyPr>
          <a:lstStyle/>
          <a:p>
            <a:r>
              <a:rPr lang="en-US" sz="3000" dirty="0">
                <a:solidFill>
                  <a:schemeClr val="bg1"/>
                </a:solidFill>
              </a:rPr>
              <a:t>Tech Stack Used</a:t>
            </a:r>
          </a:p>
        </p:txBody>
      </p:sp>
      <p:sp>
        <p:nvSpPr>
          <p:cNvPr id="4" name="Text Placeholder 3">
            <a:extLst>
              <a:ext uri="{FF2B5EF4-FFF2-40B4-BE49-F238E27FC236}">
                <a16:creationId xmlns:a16="http://schemas.microsoft.com/office/drawing/2014/main" id="{23C936ED-4D5A-4897-BFCD-65082B328E0D}"/>
              </a:ext>
            </a:extLst>
          </p:cNvPr>
          <p:cNvSpPr>
            <a:spLocks noGrp="1"/>
          </p:cNvSpPr>
          <p:nvPr>
            <p:ph type="body" sz="half" idx="2"/>
          </p:nvPr>
        </p:nvSpPr>
        <p:spPr>
          <a:xfrm>
            <a:off x="1678026" y="2624166"/>
            <a:ext cx="4057961" cy="1431234"/>
          </a:xfrm>
        </p:spPr>
        <p:txBody>
          <a:bodyPr/>
          <a:lstStyle/>
          <a:p>
            <a:pPr>
              <a:lnSpc>
                <a:spcPct val="100000"/>
              </a:lnSpc>
            </a:pPr>
            <a:r>
              <a:rPr lang="en-US" b="1" dirty="0"/>
              <a:t>Main App: </a:t>
            </a:r>
          </a:p>
          <a:p>
            <a:pPr marL="342900" indent="-342900">
              <a:lnSpc>
                <a:spcPct val="100000"/>
              </a:lnSpc>
              <a:buFontTx/>
              <a:buChar char="-"/>
            </a:pPr>
            <a:r>
              <a:rPr lang="en-US" b="1" dirty="0"/>
              <a:t>Frontend: HTML, CSS.</a:t>
            </a:r>
          </a:p>
          <a:p>
            <a:pPr marL="342900" indent="-342900">
              <a:lnSpc>
                <a:spcPct val="100000"/>
              </a:lnSpc>
              <a:buFontTx/>
              <a:buChar char="-"/>
            </a:pPr>
            <a:r>
              <a:rPr lang="en-US" b="1" dirty="0"/>
              <a:t>Backend: Python Flask</a:t>
            </a:r>
          </a:p>
        </p:txBody>
      </p:sp>
      <p:sp>
        <p:nvSpPr>
          <p:cNvPr id="5" name="Slide Number Placeholder 4">
            <a:extLst>
              <a:ext uri="{FF2B5EF4-FFF2-40B4-BE49-F238E27FC236}">
                <a16:creationId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9</a:t>
            </a:fld>
            <a:endParaRPr lang="en-US" dirty="0"/>
          </a:p>
        </p:txBody>
      </p:sp>
      <p:pic>
        <p:nvPicPr>
          <p:cNvPr id="28" name="Picture Placeholder 27" descr="Check icon">
            <a:extLst>
              <a:ext uri="{FF2B5EF4-FFF2-40B4-BE49-F238E27FC236}">
                <a16:creationId xmlns:a16="http://schemas.microsoft.com/office/drawing/2014/main" id="{3CDD98F8-113E-4FB2-A33D-039AFCD9C225}"/>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a:xfrm>
            <a:off x="1016992" y="2457414"/>
            <a:ext cx="720000" cy="720000"/>
          </a:xfrm>
        </p:spPr>
      </p:pic>
      <p:pic>
        <p:nvPicPr>
          <p:cNvPr id="30" name="Picture Placeholder 29" descr="Check icon">
            <a:extLst>
              <a:ext uri="{FF2B5EF4-FFF2-40B4-BE49-F238E27FC236}">
                <a16:creationId xmlns:a16="http://schemas.microsoft.com/office/drawing/2014/main" id="{3CFFE792-5644-4DB8-9A25-D855F9B155E1}"/>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a:stretch>
            <a:fillRect/>
          </a:stretch>
        </p:blipFill>
        <p:spPr>
          <a:xfrm>
            <a:off x="1016992" y="3806492"/>
            <a:ext cx="720000" cy="719999"/>
          </a:xfrm>
        </p:spPr>
      </p:pic>
      <p:sp>
        <p:nvSpPr>
          <p:cNvPr id="18" name="Text Placeholder 17">
            <a:extLst>
              <a:ext uri="{FF2B5EF4-FFF2-40B4-BE49-F238E27FC236}">
                <a16:creationId xmlns:a16="http://schemas.microsoft.com/office/drawing/2014/main" id="{C3A22FC4-1B49-46F9-A55E-33AACF2DEBBB}"/>
              </a:ext>
            </a:extLst>
          </p:cNvPr>
          <p:cNvSpPr>
            <a:spLocks noGrp="1"/>
          </p:cNvSpPr>
          <p:nvPr>
            <p:ph type="body" sz="half" idx="23"/>
          </p:nvPr>
        </p:nvSpPr>
        <p:spPr>
          <a:xfrm>
            <a:off x="1678025" y="3960776"/>
            <a:ext cx="4598694" cy="719874"/>
          </a:xfrm>
        </p:spPr>
        <p:txBody>
          <a:bodyPr>
            <a:noAutofit/>
          </a:bodyPr>
          <a:lstStyle/>
          <a:p>
            <a:pPr>
              <a:lnSpc>
                <a:spcPct val="100000"/>
              </a:lnSpc>
            </a:pPr>
            <a:r>
              <a:rPr lang="en-US" b="1" dirty="0"/>
              <a:t>Carbon Calculator:</a:t>
            </a:r>
          </a:p>
          <a:p>
            <a:pPr marL="342900" indent="-342900">
              <a:lnSpc>
                <a:spcPct val="100000"/>
              </a:lnSpc>
              <a:buFontTx/>
              <a:buChar char="-"/>
            </a:pPr>
            <a:r>
              <a:rPr lang="en-US" b="1" dirty="0"/>
              <a:t>Python: </a:t>
            </a:r>
            <a:r>
              <a:rPr lang="en-US" b="1" dirty="0" err="1"/>
              <a:t>cssutils</a:t>
            </a:r>
            <a:r>
              <a:rPr lang="en-US" b="1" dirty="0"/>
              <a:t>, </a:t>
            </a:r>
            <a:r>
              <a:rPr lang="en-US" b="1" dirty="0" err="1"/>
              <a:t>BeautifulSoup</a:t>
            </a:r>
            <a:r>
              <a:rPr lang="en-US" b="1" dirty="0"/>
              <a:t>.</a:t>
            </a:r>
          </a:p>
          <a:p>
            <a:pPr marL="342900" indent="-342900">
              <a:lnSpc>
                <a:spcPct val="100000"/>
              </a:lnSpc>
              <a:buFontTx/>
              <a:buChar char="-"/>
            </a:pPr>
            <a:r>
              <a:rPr lang="en-US" b="1" dirty="0"/>
              <a:t>Selenium UI Testing for finding data center.</a:t>
            </a:r>
          </a:p>
          <a:p>
            <a:pPr marL="342900" indent="-342900">
              <a:lnSpc>
                <a:spcPct val="100000"/>
              </a:lnSpc>
              <a:buFontTx/>
              <a:buChar char="-"/>
            </a:pPr>
            <a:endParaRPr lang="en-US" b="1" dirty="0"/>
          </a:p>
          <a:p>
            <a:pPr>
              <a:lnSpc>
                <a:spcPct val="100000"/>
              </a:lnSpc>
            </a:pPr>
            <a:endParaRPr lang="en-US" b="1" dirty="0"/>
          </a:p>
          <a:p>
            <a:pPr>
              <a:lnSpc>
                <a:spcPct val="100000"/>
              </a:lnSpc>
            </a:pPr>
            <a:endParaRPr lang="en-US" b="1" dirty="0"/>
          </a:p>
        </p:txBody>
      </p:sp>
      <p:sp>
        <p:nvSpPr>
          <p:cNvPr id="15" name="object 27" descr="Beige rectangle">
            <a:extLst>
              <a:ext uri="{FF2B5EF4-FFF2-40B4-BE49-F238E27FC236}">
                <a16:creationId xmlns:a16="http://schemas.microsoft.com/office/drawing/2014/main" id="{C5B67D68-F2A3-48A2-B2A0-C9DF8BA55D80}"/>
              </a:ext>
            </a:extLst>
          </p:cNvPr>
          <p:cNvSpPr/>
          <p:nvPr/>
        </p:nvSpPr>
        <p:spPr>
          <a:xfrm flipV="1">
            <a:off x="1383737" y="2341476"/>
            <a:ext cx="403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pic>
        <p:nvPicPr>
          <p:cNvPr id="3074" name="Picture 2" descr="Python &amp; Django Development - LogiCore Tech - Professional Services">
            <a:extLst>
              <a:ext uri="{FF2B5EF4-FFF2-40B4-BE49-F238E27FC236}">
                <a16:creationId xmlns:a16="http://schemas.microsoft.com/office/drawing/2014/main" id="{5D2B6914-5A0B-C2B7-5A92-BF3D2FFEB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136" y="1977842"/>
            <a:ext cx="2629646" cy="14791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lenium WebDriver Tutorial - Get Started With Selenium | Edureka">
            <a:extLst>
              <a:ext uri="{FF2B5EF4-FFF2-40B4-BE49-F238E27FC236}">
                <a16:creationId xmlns:a16="http://schemas.microsoft.com/office/drawing/2014/main" id="{125CB443-7A80-9BA7-069B-8083126563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4610" y="4931670"/>
            <a:ext cx="3671047" cy="13980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lask (web framework) - Wikipedia">
            <a:extLst>
              <a:ext uri="{FF2B5EF4-FFF2-40B4-BE49-F238E27FC236}">
                <a16:creationId xmlns:a16="http://schemas.microsoft.com/office/drawing/2014/main" id="{290660C2-7C7B-AF1A-BFB6-2F7AE17901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7400" y="3587303"/>
            <a:ext cx="3147118" cy="143053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92 IT Solutions - HTML, CSS and JavaScript">
            <a:extLst>
              <a:ext uri="{FF2B5EF4-FFF2-40B4-BE49-F238E27FC236}">
                <a16:creationId xmlns:a16="http://schemas.microsoft.com/office/drawing/2014/main" id="{ED16AFBF-D575-DF59-6C73-F0B7032B32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7258" y="784222"/>
            <a:ext cx="3827401" cy="10428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Placeholder 29" descr="Check icon">
            <a:extLst>
              <a:ext uri="{FF2B5EF4-FFF2-40B4-BE49-F238E27FC236}">
                <a16:creationId xmlns:a16="http://schemas.microsoft.com/office/drawing/2014/main" id="{AB75A8FD-2D45-277A-B7D9-24E3B323B1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99061" y="5285668"/>
            <a:ext cx="720000" cy="719999"/>
          </a:xfrm>
          <a:prstGeom prst="rect">
            <a:avLst/>
          </a:prstGeom>
        </p:spPr>
      </p:pic>
      <p:sp>
        <p:nvSpPr>
          <p:cNvPr id="6" name="Text Placeholder 17">
            <a:extLst>
              <a:ext uri="{FF2B5EF4-FFF2-40B4-BE49-F238E27FC236}">
                <a16:creationId xmlns:a16="http://schemas.microsoft.com/office/drawing/2014/main" id="{3F91FB93-6BB6-AB6E-7AAD-95B70D3DD761}"/>
              </a:ext>
            </a:extLst>
          </p:cNvPr>
          <p:cNvSpPr txBox="1">
            <a:spLocks/>
          </p:cNvSpPr>
          <p:nvPr/>
        </p:nvSpPr>
        <p:spPr>
          <a:xfrm>
            <a:off x="1660094" y="5466847"/>
            <a:ext cx="4598694" cy="7198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2">
                    <a:lumMod val="20000"/>
                    <a:lumOff val="8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pPr>
            <a:r>
              <a:rPr lang="en-US" b="1" dirty="0"/>
              <a:t>Scaling:</a:t>
            </a:r>
          </a:p>
          <a:p>
            <a:pPr marL="342900" indent="-342900">
              <a:lnSpc>
                <a:spcPct val="100000"/>
              </a:lnSpc>
              <a:buFontTx/>
              <a:buChar char="-"/>
            </a:pPr>
            <a:r>
              <a:rPr lang="en-US" b="1" dirty="0"/>
              <a:t>Docker, API Integration</a:t>
            </a:r>
          </a:p>
          <a:p>
            <a:pPr marL="342900" indent="-342900">
              <a:lnSpc>
                <a:spcPct val="100000"/>
              </a:lnSpc>
              <a:buFontTx/>
              <a:buChar char="-"/>
            </a:pPr>
            <a:endParaRPr lang="en-US" b="1" dirty="0"/>
          </a:p>
          <a:p>
            <a:pPr>
              <a:lnSpc>
                <a:spcPct val="100000"/>
              </a:lnSpc>
            </a:pPr>
            <a:endParaRPr lang="en-US" b="1" dirty="0"/>
          </a:p>
          <a:p>
            <a:pPr>
              <a:lnSpc>
                <a:spcPct val="100000"/>
              </a:lnSpc>
            </a:pPr>
            <a:endParaRPr lang="en-US" b="1" dirty="0"/>
          </a:p>
        </p:txBody>
      </p:sp>
    </p:spTree>
    <p:extLst>
      <p:ext uri="{BB962C8B-B14F-4D97-AF65-F5344CB8AC3E}">
        <p14:creationId xmlns:p14="http://schemas.microsoft.com/office/powerpoint/2010/main" val="3773979701"/>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118CE8-9293-4220-BA3B-5D353B13ABC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DA16B-F3AC-4A5B-9F5F-6F5A8F47A9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425</TotalTime>
  <Words>957</Words>
  <Application>Microsoft Office PowerPoint</Application>
  <PresentationFormat>Widescreen</PresentationFormat>
  <Paragraphs>148</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vt:lpstr>
      <vt:lpstr>Calibri</vt:lpstr>
      <vt:lpstr>Gill Sans MT</vt:lpstr>
      <vt:lpstr>Söhne</vt:lpstr>
      <vt:lpstr>Office Theme</vt:lpstr>
      <vt:lpstr>Sustain-Web Website carbon emission estimator</vt:lpstr>
      <vt:lpstr>OUR BIG IDEA</vt:lpstr>
      <vt:lpstr>Scenario Today: Web generates 2-4% of CO2 emissions of the planet</vt:lpstr>
      <vt:lpstr>PowerPoint Presentation</vt:lpstr>
      <vt:lpstr>Reasons for C-emission</vt:lpstr>
      <vt:lpstr>Data Centers</vt:lpstr>
      <vt:lpstr>Underlying Sea Cables</vt:lpstr>
      <vt:lpstr>Page Transfer Size</vt:lpstr>
      <vt:lpstr>Tech Stack Used</vt:lpstr>
      <vt:lpstr>Application Design</vt:lpstr>
      <vt:lpstr>Microservice Architecture</vt:lpstr>
      <vt:lpstr>Application Design</vt:lpstr>
      <vt:lpstr>Application Design</vt:lpstr>
      <vt:lpstr>Application Design</vt:lpstr>
      <vt:lpstr>Application Design</vt:lpstr>
      <vt:lpstr>BUSINESS MODEL</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Sustain-Web Website carbon emission estimator</dc:title>
  <dc:creator>Anmol Virdi</dc:creator>
  <cp:lastModifiedBy>Anmol Virdi</cp:lastModifiedBy>
  <cp:revision>7</cp:revision>
  <dcterms:created xsi:type="dcterms:W3CDTF">2022-12-21T20:21:49Z</dcterms:created>
  <dcterms:modified xsi:type="dcterms:W3CDTF">2023-05-13T07:04:05Z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